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48" r:id="rId2"/>
    <p:sldMasterId id="2147483656" r:id="rId3"/>
    <p:sldMasterId id="2147483685" r:id="rId4"/>
  </p:sldMasterIdLst>
  <p:notesMasterIdLst>
    <p:notesMasterId r:id="rId32"/>
  </p:notesMasterIdLst>
  <p:sldIdLst>
    <p:sldId id="256" r:id="rId5"/>
    <p:sldId id="257" r:id="rId6"/>
    <p:sldId id="291" r:id="rId7"/>
    <p:sldId id="311" r:id="rId8"/>
    <p:sldId id="306" r:id="rId9"/>
    <p:sldId id="286" r:id="rId10"/>
    <p:sldId id="293" r:id="rId11"/>
    <p:sldId id="259" r:id="rId12"/>
    <p:sldId id="315" r:id="rId13"/>
    <p:sldId id="294" r:id="rId14"/>
    <p:sldId id="295" r:id="rId15"/>
    <p:sldId id="307" r:id="rId16"/>
    <p:sldId id="308" r:id="rId17"/>
    <p:sldId id="297" r:id="rId18"/>
    <p:sldId id="309" r:id="rId19"/>
    <p:sldId id="285" r:id="rId20"/>
    <p:sldId id="274" r:id="rId21"/>
    <p:sldId id="310" r:id="rId22"/>
    <p:sldId id="266" r:id="rId23"/>
    <p:sldId id="273" r:id="rId24"/>
    <p:sldId id="302" r:id="rId25"/>
    <p:sldId id="271" r:id="rId26"/>
    <p:sldId id="277" r:id="rId27"/>
    <p:sldId id="312" r:id="rId28"/>
    <p:sldId id="313" r:id="rId29"/>
    <p:sldId id="314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3"/>
    <a:srgbClr val="008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87143"/>
  </p:normalViewPr>
  <p:slideViewPr>
    <p:cSldViewPr snapToGrid="0" snapToObjects="1">
      <p:cViewPr varScale="1">
        <p:scale>
          <a:sx n="89" d="100"/>
          <a:sy n="89" d="100"/>
        </p:scale>
        <p:origin x="90" y="234"/>
      </p:cViewPr>
      <p:guideLst>
        <p:guide orient="horz" pos="2160"/>
        <p:guide pos="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EFDC3-0F42-9846-930C-A0185A2A543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1487-B3B6-7F48-9268-17639063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810eb055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g17810eb05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0368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9016165c4b_2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9016165c4b_2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8fc1bd382e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8fc1bd382e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8fc1bd382e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8fc1bd382e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8d59ef039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8d59ef039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C1487-B3B6-7F48-9268-17639063C0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C1487-B3B6-7F48-9268-17639063C0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0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91c5b43c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91c5b43c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66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91c5b43c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91c5b43c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27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016165c4b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016165c4b_2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8fc1bd382e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8fc1bd382e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8fc48699c5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8fc48699c5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fc1bd382e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fc1bd382e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5BF5EA5A-A628-9470-6E91-1089756E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858DBA8-9014-990C-B2A4-11F40E995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2148" y="551508"/>
            <a:ext cx="6847704" cy="12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7976B-A92F-8401-841C-7082001321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90524923-EA41-7C26-3BD0-F37250985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1278" y="4362069"/>
            <a:ext cx="3309444" cy="1389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11796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BA7B93-A16D-30D1-FD5E-C2EE3125CB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2519559"/>
            <a:ext cx="9143999" cy="117964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[Insert Contact Information] </a:t>
            </a:r>
          </a:p>
          <a:p>
            <a:r>
              <a:rPr lang="en-GB" dirty="0"/>
              <a:t>[Insert Contact Information]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D2352182-E426-69CA-AD43-DAE6F3E892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606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94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37B82-3362-FB6E-13F5-D0B5C86FC1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593605-FEB6-80F7-E3F2-2F2538FD5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18ADE-F59D-7CA6-2023-980AE9C4FF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384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C970E-23C1-F342-802A-AD1EF6FF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DFBEE1-1B65-7205-9C3E-551EA8D4A6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7898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71FD-0C58-8975-DD18-613806E535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E89B1-C923-89A5-57EE-82596DB71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606" y="-160638"/>
            <a:ext cx="12247606" cy="7018638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5C160F-0079-A95E-1E97-1D28F67F2C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9384" y="4418163"/>
            <a:ext cx="5613230" cy="10470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40FA34-52A2-49F9-172B-6C755B43F4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11796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B87AB3-851C-98E7-3757-B5E8673F3D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251948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[Insert Contact Information]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A305198-B977-02F4-C910-FE4E51BB0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732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6AA57E4B-D08D-D13D-237F-992C82EF4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8" y="0"/>
            <a:ext cx="4862512" cy="685788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73880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FBA3E50-B9A0-CE5A-26C6-A9913CB74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7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F1656CC-80D1-CE4C-564E-0CA26F405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8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B9903-7194-0776-4F4D-8E28835F6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5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320CA8-4E93-FE00-B8CA-86E954182EF6}"/>
              </a:ext>
            </a:extLst>
          </p:cNvPr>
          <p:cNvSpPr/>
          <p:nvPr userDrawn="1"/>
        </p:nvSpPr>
        <p:spPr>
          <a:xfrm>
            <a:off x="-123266" y="-268942"/>
            <a:ext cx="12438529" cy="712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90524923-EA41-7C26-3BD0-F37250985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2899" y="4605856"/>
            <a:ext cx="3886200" cy="1631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6793DD-5447-32FA-1A81-AA053A3374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1595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8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93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10" name="Picture Placeholder 5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40D2DEB7-B2A5-8590-01A9-7CF30EB25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4A92CA-44D9-5B63-DBC3-9BED2568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06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3B465C43-FA57-BDD9-3AE3-933792337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408"/>
            <a:ext cx="12192000" cy="70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35AF6-DA21-58BC-4FCD-4057BDFED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A mannequin in a hospital bed&#10;&#10;Description automatically generated">
            <a:extLst>
              <a:ext uri="{FF2B5EF4-FFF2-40B4-BE49-F238E27FC236}">
                <a16:creationId xmlns:a16="http://schemas.microsoft.com/office/drawing/2014/main" id="{C5FB79D7-F20D-34D2-1ECE-C4B56A9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80"/>
          <a:stretch/>
        </p:blipFill>
        <p:spPr>
          <a:xfrm>
            <a:off x="0" y="3788230"/>
            <a:ext cx="4372346" cy="2373230"/>
          </a:xfrm>
          <a:prstGeom prst="rect">
            <a:avLst/>
          </a:prstGeom>
        </p:spPr>
      </p:pic>
      <p:pic>
        <p:nvPicPr>
          <p:cNvPr id="11" name="Picture 10" descr="A group of women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962C9B53-C82D-AA08-640E-DAE31694B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855" y="1007054"/>
            <a:ext cx="3796145" cy="5154405"/>
          </a:xfrm>
          <a:prstGeom prst="rect">
            <a:avLst/>
          </a:prstGeom>
        </p:spPr>
      </p:pic>
      <p:pic>
        <p:nvPicPr>
          <p:cNvPr id="13" name="Picture 1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56018D8A-23CB-724E-321B-146B17891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6540"/>
            <a:ext cx="4030560" cy="2985301"/>
          </a:xfrm>
          <a:prstGeom prst="rect">
            <a:avLst/>
          </a:prstGeom>
        </p:spPr>
      </p:pic>
      <p:pic>
        <p:nvPicPr>
          <p:cNvPr id="15" name="Picture 14" descr="A group of nurses around a baby&#10;&#10;Description automatically generated">
            <a:extLst>
              <a:ext uri="{FF2B5EF4-FFF2-40B4-BE49-F238E27FC236}">
                <a16:creationId xmlns:a16="http://schemas.microsoft.com/office/drawing/2014/main" id="{EC38B8B7-ED15-D687-E185-0942EA41B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155808" y="696539"/>
            <a:ext cx="4114799" cy="54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4912-4B53-54AB-8374-9A0CE599A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67"/>
            <a:ext cx="12192000" cy="6858000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6C4A92-D4FD-C3EF-3E93-5B89B2ED2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9385" y="604554"/>
            <a:ext cx="5613230" cy="10470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9CF90C-F878-5782-BA96-0B445B189C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8805" y="22352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0FEF271-7D29-9593-E277-6CCC695A35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8805" y="4695228"/>
            <a:ext cx="9144000" cy="968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6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0B39A-D099-3AF8-7811-CBCAC854088E}"/>
              </a:ext>
            </a:extLst>
          </p:cNvPr>
          <p:cNvSpPr txBox="1"/>
          <p:nvPr userDrawn="1"/>
        </p:nvSpPr>
        <p:spPr>
          <a:xfrm>
            <a:off x="1634836" y="976391"/>
            <a:ext cx="9088582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>
              <a:lnSpc>
                <a:spcPct val="110000"/>
              </a:lnSpc>
              <a:buClr>
                <a:srgbClr val="000000"/>
              </a:buClr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UCD School of Nursing, Midwifery and Health Systems has a strong tradition of delivering exceptional education and impactful research. We are a dynamic and interdisciplinary, global centre of excellence, passionate about meeting the current and future health needs of every person throughout their life span.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integrate education, research, scholarship, and practice within a culture of care, inclusion, curiosity and empowerment. The School’s programmes are delivered by expert faculty, who champion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each student to reach their individual potential.  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 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Our programmes have prepared our students to be expert and compassionate clinicians, inspiring and supportive educators, cutting-edge researchers and dynamic, networked leaders. We are honoured to see how our people are advancing patient care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in every corner of the globe.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UCD School of Nursing, Midwifery and Health Systems.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forging the future of healthcare.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b="1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483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B84293-7EAF-F3F9-0B5E-D87E0AFB8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77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9F4288-63B2-8545-636A-E58420449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388" y="2539810"/>
            <a:ext cx="8979477" cy="287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FFC35-EE34-49FA-9C61-8B911479B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A13804-744E-B688-9C37-62A722F1F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1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18D9B-98F3-6C47-9736-AA9ACC6F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4768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C8A9DC-7790-55F2-773E-9FFEDCD81D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8C6369-E884-2331-9F95-89900D23695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3039" y="2170694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4B3BD-697C-D37B-9161-8F37EEB50D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3713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80" r:id="rId3"/>
    <p:sldLayoutId id="2147483679" r:id="rId4"/>
    <p:sldLayoutId id="21474836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E3E6933-0071-BF0B-91F8-E155C66A55E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26337" y="192420"/>
            <a:ext cx="3270254" cy="60999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98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52" r:id="rId3"/>
    <p:sldLayoutId id="2147483654" r:id="rId4"/>
    <p:sldLayoutId id="2147483671" r:id="rId5"/>
    <p:sldLayoutId id="214748369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8C9CC9-CEC1-7042-BACF-FF6C1FB128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-27804" y="0"/>
            <a:ext cx="122198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64813"/>
            <a:ext cx="4021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E" sz="800" b="0" i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5679F5-25CB-4544-B4E1-7A4DE9782D8A}"/>
              </a:ext>
            </a:extLst>
          </p:cNvPr>
          <p:cNvCxnSpPr>
            <a:cxnSpLocks/>
          </p:cNvCxnSpPr>
          <p:nvPr userDrawn="1"/>
        </p:nvCxnSpPr>
        <p:spPr>
          <a:xfrm>
            <a:off x="838200" y="497418"/>
            <a:ext cx="750261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2F43F36-3DF7-B3B7-0946-046FEA238C8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2649" y="182152"/>
            <a:ext cx="3270251" cy="60999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0580A7-D6D7-392E-9CEE-1866ACD689F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>
                <a:solidFill>
                  <a:schemeClr val="bg1"/>
                </a:solidFill>
              </a:rPr>
              <a:t>www.ucd.ie</a:t>
            </a:r>
            <a:r>
              <a:rPr lang="en-IE" b="1" dirty="0">
                <a:solidFill>
                  <a:schemeClr val="bg1"/>
                </a:solidFill>
              </a:rPr>
              <a:t>/</a:t>
            </a:r>
            <a:r>
              <a:rPr lang="en-IE" b="1" dirty="0" err="1">
                <a:solidFill>
                  <a:schemeClr val="bg1"/>
                </a:solidFill>
              </a:rPr>
              <a:t>nmhs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8" r:id="rId2"/>
    <p:sldLayoutId id="2147483659" r:id="rId3"/>
    <p:sldLayoutId id="2147483660" r:id="rId4"/>
    <p:sldLayoutId id="214748367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E3E6933-0071-BF0B-91F8-E155C66A55E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26337" y="192420"/>
            <a:ext cx="3270254" cy="60999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207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1" r:id="rId3"/>
    <p:sldLayoutId id="2147483674" r:id="rId4"/>
    <p:sldLayoutId id="2147483686" r:id="rId5"/>
    <p:sldLayoutId id="214748368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hyperlink" Target="https://www.instagram.com/snmhs.official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7DD3B-04E3-6B2B-E5A4-3C70157008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8" name="Picture 17" descr="A group of women in white uniforms&#10;&#10;Description automatically generated">
            <a:extLst>
              <a:ext uri="{FF2B5EF4-FFF2-40B4-BE49-F238E27FC236}">
                <a16:creationId xmlns:a16="http://schemas.microsoft.com/office/drawing/2014/main" id="{A092EB25-C798-2ECB-BD57-644B591A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1990" y="-4416488"/>
            <a:ext cx="7747000" cy="6146800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8441BE-6F9B-4FCB-42D7-EF4A13CD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5678">
            <a:off x="494837" y="1618227"/>
            <a:ext cx="3597374" cy="2789312"/>
          </a:xfrm>
          <a:prstGeom prst="rect">
            <a:avLst/>
          </a:prstGeom>
        </p:spPr>
      </p:pic>
      <p:pic>
        <p:nvPicPr>
          <p:cNvPr id="27" name="Picture 2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1A70FC2F-4AE1-1C37-DA98-C499584A9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325">
            <a:off x="-9041467" y="1391793"/>
            <a:ext cx="4133999" cy="3223698"/>
          </a:xfrm>
          <a:prstGeom prst="rect">
            <a:avLst/>
          </a:prstGeom>
        </p:spPr>
      </p:pic>
      <p:pic>
        <p:nvPicPr>
          <p:cNvPr id="43" name="Google Shape;143;g2868559ddce_0_0">
            <a:extLst>
              <a:ext uri="{FF2B5EF4-FFF2-40B4-BE49-F238E27FC236}">
                <a16:creationId xmlns:a16="http://schemas.microsoft.com/office/drawing/2014/main" id="{E3FC5025-8AF9-2099-E1A5-9895674A9C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175765">
            <a:off x="5401242" y="-165493"/>
            <a:ext cx="5935980" cy="398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346E40F-BD7A-B866-C85C-CCDCA4EF2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006" y="-56924"/>
            <a:ext cx="5640072" cy="3744048"/>
          </a:xfrm>
          <a:prstGeom prst="rect">
            <a:avLst/>
          </a:prstGeom>
        </p:spPr>
      </p:pic>
      <p:pic>
        <p:nvPicPr>
          <p:cNvPr id="46" name="Picture 45" descr="A collage of people holding diplomas&#10;&#10;Description automatically generated">
            <a:extLst>
              <a:ext uri="{FF2B5EF4-FFF2-40B4-BE49-F238E27FC236}">
                <a16:creationId xmlns:a16="http://schemas.microsoft.com/office/drawing/2014/main" id="{5993956F-AE29-6417-27A1-393CF3E13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23102">
            <a:off x="-591351" y="-25201"/>
            <a:ext cx="4169929" cy="2951980"/>
          </a:xfrm>
          <a:prstGeom prst="rect">
            <a:avLst/>
          </a:prstGeom>
        </p:spPr>
      </p:pic>
      <p:pic>
        <p:nvPicPr>
          <p:cNvPr id="47" name="Picture 4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69B848-7137-A96B-BB18-2896D67D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5678">
            <a:off x="-41582" y="2719217"/>
            <a:ext cx="3215044" cy="2492863"/>
          </a:xfrm>
          <a:prstGeom prst="rect">
            <a:avLst/>
          </a:prstGeom>
        </p:spPr>
      </p:pic>
      <p:pic>
        <p:nvPicPr>
          <p:cNvPr id="48" name="Picture 4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345239-CC7D-693D-C4DD-CEDF2A455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913" y="3280198"/>
            <a:ext cx="6142134" cy="3663642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6AC19A9-75B6-EB76-CC05-2BBFC14B2385}"/>
              </a:ext>
            </a:extLst>
          </p:cNvPr>
          <p:cNvSpPr/>
          <p:nvPr/>
        </p:nvSpPr>
        <p:spPr>
          <a:xfrm>
            <a:off x="-714989" y="5224791"/>
            <a:ext cx="8858656" cy="1075287"/>
          </a:xfrm>
          <a:prstGeom prst="roundRect">
            <a:avLst>
              <a:gd name="adj" fmla="val 0"/>
            </a:avLst>
          </a:prstGeom>
          <a:solidFill>
            <a:srgbClr val="008F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E5F5F33-29EE-4FCE-1C44-FB30C3D617B6}"/>
              </a:ext>
            </a:extLst>
          </p:cNvPr>
          <p:cNvSpPr/>
          <p:nvPr/>
        </p:nvSpPr>
        <p:spPr>
          <a:xfrm>
            <a:off x="-562589" y="5363123"/>
            <a:ext cx="8858656" cy="1075287"/>
          </a:xfrm>
          <a:prstGeom prst="roundRect">
            <a:avLst>
              <a:gd name="adj" fmla="val 0"/>
            </a:avLst>
          </a:prstGeom>
          <a:solidFill>
            <a:srgbClr val="008F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C3E0F9-6CCB-72A4-1621-8DDBF59BA258}"/>
              </a:ext>
            </a:extLst>
          </p:cNvPr>
          <p:cNvSpPr txBox="1"/>
          <p:nvPr/>
        </p:nvSpPr>
        <p:spPr>
          <a:xfrm>
            <a:off x="1089800" y="5548727"/>
            <a:ext cx="7833531" cy="4917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snmhs.official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IE" sz="2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IE" sz="2000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ucdsnmhs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5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F9882815-137F-120E-4A92-B941CA56AE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4146" y="5488648"/>
            <a:ext cx="712593" cy="712593"/>
          </a:xfrm>
          <a:prstGeom prst="rect">
            <a:avLst/>
          </a:prstGeom>
        </p:spPr>
      </p:pic>
      <p:pic>
        <p:nvPicPr>
          <p:cNvPr id="55" name="Google Shape;147;g2868559ddce_0_0">
            <a:extLst>
              <a:ext uri="{FF2B5EF4-FFF2-40B4-BE49-F238E27FC236}">
                <a16:creationId xmlns:a16="http://schemas.microsoft.com/office/drawing/2014/main" id="{2F6EA982-588F-59A8-A537-1264CF8C96E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70401">
            <a:off x="8998312" y="-792"/>
            <a:ext cx="3168538" cy="685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camera&#10;&#10;Description automatically generated">
            <a:extLst>
              <a:ext uri="{FF2B5EF4-FFF2-40B4-BE49-F238E27FC236}">
                <a16:creationId xmlns:a16="http://schemas.microsoft.com/office/drawing/2014/main" id="{6AD36A91-15A9-3D70-08BB-4CA28A1A8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915" y="5488648"/>
            <a:ext cx="712593" cy="7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9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ABF4-7863-14B3-4043-70555D367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15" y="1700628"/>
            <a:ext cx="10795769" cy="2387600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/>
              <a:t>Our History</a:t>
            </a:r>
          </a:p>
        </p:txBody>
      </p:sp>
    </p:spTree>
    <p:extLst>
      <p:ext uri="{BB962C8B-B14F-4D97-AF65-F5344CB8AC3E}">
        <p14:creationId xmlns:p14="http://schemas.microsoft.com/office/powerpoint/2010/main" val="208813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40;p7" descr="Image result for ucd health sciences building">
            <a:extLst>
              <a:ext uri="{FF2B5EF4-FFF2-40B4-BE49-F238E27FC236}">
                <a16:creationId xmlns:a16="http://schemas.microsoft.com/office/drawing/2014/main" id="{28CF0085-C426-7E28-5727-942016F26EF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0"/>
          <a:stretch/>
        </p:blipFill>
        <p:spPr>
          <a:xfrm rot="350799">
            <a:off x="10099975" y="4818067"/>
            <a:ext cx="2280883" cy="1882022"/>
          </a:xfrm>
          <a:prstGeom prst="rect">
            <a:avLst/>
          </a:prstGeom>
          <a:solidFill>
            <a:srgbClr val="ECECEC"/>
          </a:solidFill>
          <a:ln w="1905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67;p5" descr="Image result for earlsfort terrace">
            <a:extLst>
              <a:ext uri="{FF2B5EF4-FFF2-40B4-BE49-F238E27FC236}">
                <a16:creationId xmlns:a16="http://schemas.microsoft.com/office/drawing/2014/main" id="{5E1BC509-F077-2C30-D525-C332808D8B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272550">
            <a:off x="1747667" y="371905"/>
            <a:ext cx="3687564" cy="1354027"/>
          </a:xfrm>
          <a:prstGeom prst="rect">
            <a:avLst/>
          </a:prstGeom>
          <a:solidFill>
            <a:srgbClr val="ECECEC"/>
          </a:solidFill>
          <a:ln w="1905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189" name="Google Shape;1189;p34"/>
          <p:cNvGrpSpPr/>
          <p:nvPr/>
        </p:nvGrpSpPr>
        <p:grpSpPr>
          <a:xfrm>
            <a:off x="4298742" y="1714906"/>
            <a:ext cx="662388" cy="576329"/>
            <a:chOff x="3503186" y="1372862"/>
            <a:chExt cx="638303" cy="552887"/>
          </a:xfrm>
        </p:grpSpPr>
        <p:sp>
          <p:nvSpPr>
            <p:cNvPr id="1190" name="Google Shape;1190;p34"/>
            <p:cNvSpPr/>
            <p:nvPr/>
          </p:nvSpPr>
          <p:spPr>
            <a:xfrm>
              <a:off x="3604157" y="1446558"/>
              <a:ext cx="461393" cy="407737"/>
            </a:xfrm>
            <a:custGeom>
              <a:avLst/>
              <a:gdLst/>
              <a:ahLst/>
              <a:cxnLst/>
              <a:rect l="l" t="t" r="r" b="b"/>
              <a:pathLst>
                <a:path w="26339" h="23276" extrusionOk="0">
                  <a:moveTo>
                    <a:pt x="11544" y="1"/>
                  </a:moveTo>
                  <a:cubicBezTo>
                    <a:pt x="8864" y="1"/>
                    <a:pt x="6153" y="450"/>
                    <a:pt x="4025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6" y="19853"/>
                  </a:cubicBezTo>
                  <a:cubicBezTo>
                    <a:pt x="4477" y="20234"/>
                    <a:pt x="4906" y="20567"/>
                    <a:pt x="5358" y="20877"/>
                  </a:cubicBezTo>
                  <a:cubicBezTo>
                    <a:pt x="6001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1" y="23275"/>
                    <a:pt x="13781" y="23262"/>
                    <a:pt x="14051" y="23234"/>
                  </a:cubicBezTo>
                  <a:cubicBezTo>
                    <a:pt x="15503" y="23091"/>
                    <a:pt x="16861" y="22544"/>
                    <a:pt x="18170" y="21901"/>
                  </a:cubicBezTo>
                  <a:cubicBezTo>
                    <a:pt x="21195" y="20376"/>
                    <a:pt x="24100" y="18138"/>
                    <a:pt x="25362" y="14899"/>
                  </a:cubicBezTo>
                  <a:cubicBezTo>
                    <a:pt x="26339" y="12256"/>
                    <a:pt x="26220" y="9327"/>
                    <a:pt x="25005" y="6778"/>
                  </a:cubicBezTo>
                  <a:cubicBezTo>
                    <a:pt x="23791" y="4302"/>
                    <a:pt x="21695" y="2325"/>
                    <a:pt x="19147" y="1253"/>
                  </a:cubicBezTo>
                  <a:cubicBezTo>
                    <a:pt x="17027" y="349"/>
                    <a:pt x="14694" y="87"/>
                    <a:pt x="12407" y="15"/>
                  </a:cubicBezTo>
                  <a:cubicBezTo>
                    <a:pt x="12120" y="6"/>
                    <a:pt x="11832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03186" y="1372862"/>
              <a:ext cx="638303" cy="552887"/>
            </a:xfrm>
            <a:custGeom>
              <a:avLst/>
              <a:gdLst/>
              <a:ahLst/>
              <a:cxnLst/>
              <a:rect l="l" t="t" r="r" b="b"/>
              <a:pathLst>
                <a:path w="36438" h="31562" extrusionOk="0">
                  <a:moveTo>
                    <a:pt x="19457" y="602"/>
                  </a:moveTo>
                  <a:cubicBezTo>
                    <a:pt x="23863" y="602"/>
                    <a:pt x="28269" y="2031"/>
                    <a:pt x="31674" y="5460"/>
                  </a:cubicBezTo>
                  <a:cubicBezTo>
                    <a:pt x="34365" y="8271"/>
                    <a:pt x="35842" y="12057"/>
                    <a:pt x="35746" y="15963"/>
                  </a:cubicBezTo>
                  <a:cubicBezTo>
                    <a:pt x="35675" y="19654"/>
                    <a:pt x="34318" y="22940"/>
                    <a:pt x="31889" y="25274"/>
                  </a:cubicBezTo>
                  <a:cubicBezTo>
                    <a:pt x="30126" y="26941"/>
                    <a:pt x="27792" y="28275"/>
                    <a:pt x="24506" y="29465"/>
                  </a:cubicBezTo>
                  <a:cubicBezTo>
                    <a:pt x="22148" y="30323"/>
                    <a:pt x="20196" y="30799"/>
                    <a:pt x="18386" y="30918"/>
                  </a:cubicBezTo>
                  <a:cubicBezTo>
                    <a:pt x="18031" y="30945"/>
                    <a:pt x="17674" y="30958"/>
                    <a:pt x="17318" y="30958"/>
                  </a:cubicBezTo>
                  <a:cubicBezTo>
                    <a:pt x="12351" y="30958"/>
                    <a:pt x="7380" y="28363"/>
                    <a:pt x="4669" y="24274"/>
                  </a:cubicBezTo>
                  <a:cubicBezTo>
                    <a:pt x="668" y="18225"/>
                    <a:pt x="644" y="8795"/>
                    <a:pt x="7026" y="4436"/>
                  </a:cubicBezTo>
                  <a:cubicBezTo>
                    <a:pt x="10694" y="1960"/>
                    <a:pt x="15028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3" y="1"/>
                    <a:pt x="10215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9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33" y="31513"/>
                  </a:cubicBezTo>
                  <a:cubicBezTo>
                    <a:pt x="20291" y="31371"/>
                    <a:pt x="22291" y="30918"/>
                    <a:pt x="24720" y="30013"/>
                  </a:cubicBezTo>
                  <a:cubicBezTo>
                    <a:pt x="28078" y="28799"/>
                    <a:pt x="30483" y="27417"/>
                    <a:pt x="32293" y="25703"/>
                  </a:cubicBezTo>
                  <a:cubicBezTo>
                    <a:pt x="34842" y="23274"/>
                    <a:pt x="36270" y="19821"/>
                    <a:pt x="36342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64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549082" y="1411348"/>
              <a:ext cx="549436" cy="476021"/>
            </a:xfrm>
            <a:custGeom>
              <a:avLst/>
              <a:gdLst/>
              <a:ahLst/>
              <a:cxnLst/>
              <a:rect l="l" t="t" r="r" b="b"/>
              <a:pathLst>
                <a:path w="31365" h="27174" extrusionOk="0">
                  <a:moveTo>
                    <a:pt x="16742" y="596"/>
                  </a:moveTo>
                  <a:cubicBezTo>
                    <a:pt x="20529" y="596"/>
                    <a:pt x="24291" y="1811"/>
                    <a:pt x="27173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909"/>
                    <a:pt x="29459" y="19719"/>
                    <a:pt x="27363" y="21720"/>
                  </a:cubicBezTo>
                  <a:cubicBezTo>
                    <a:pt x="25887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37" y="26554"/>
                  </a:cubicBezTo>
                  <a:cubicBezTo>
                    <a:pt x="15543" y="26575"/>
                    <a:pt x="15249" y="26586"/>
                    <a:pt x="14955" y="26586"/>
                  </a:cubicBezTo>
                  <a:cubicBezTo>
                    <a:pt x="10689" y="26586"/>
                    <a:pt x="6413" y="24360"/>
                    <a:pt x="4097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6" y="1"/>
                  </a:moveTo>
                  <a:cubicBezTo>
                    <a:pt x="12784" y="1"/>
                    <a:pt x="8809" y="1308"/>
                    <a:pt x="5764" y="3383"/>
                  </a:cubicBezTo>
                  <a:cubicBezTo>
                    <a:pt x="24" y="7312"/>
                    <a:pt x="1" y="15766"/>
                    <a:pt x="3596" y="21196"/>
                  </a:cubicBezTo>
                  <a:cubicBezTo>
                    <a:pt x="6002" y="24839"/>
                    <a:pt x="10479" y="27173"/>
                    <a:pt x="14932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1" y="6859"/>
                    <a:pt x="27601" y="4335"/>
                  </a:cubicBezTo>
                  <a:cubicBezTo>
                    <a:pt x="24586" y="1273"/>
                    <a:pt x="20673" y="1"/>
                    <a:pt x="16756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703429" y="1504804"/>
              <a:ext cx="230723" cy="299129"/>
            </a:xfrm>
            <a:custGeom>
              <a:avLst/>
              <a:gdLst/>
              <a:ahLst/>
              <a:cxnLst/>
              <a:rect l="l" t="t" r="r" b="b"/>
              <a:pathLst>
                <a:path w="13171" h="17076" extrusionOk="0">
                  <a:moveTo>
                    <a:pt x="12218" y="596"/>
                  </a:moveTo>
                  <a:cubicBezTo>
                    <a:pt x="12551" y="3215"/>
                    <a:pt x="12384" y="5906"/>
                    <a:pt x="12265" y="8502"/>
                  </a:cubicBezTo>
                  <a:lnTo>
                    <a:pt x="12003" y="12503"/>
                  </a:lnTo>
                  <a:cubicBezTo>
                    <a:pt x="11980" y="13694"/>
                    <a:pt x="11837" y="14884"/>
                    <a:pt x="11622" y="16051"/>
                  </a:cubicBezTo>
                  <a:cubicBezTo>
                    <a:pt x="11599" y="16194"/>
                    <a:pt x="11575" y="16266"/>
                    <a:pt x="11527" y="16289"/>
                  </a:cubicBezTo>
                  <a:cubicBezTo>
                    <a:pt x="11479" y="16313"/>
                    <a:pt x="11408" y="16313"/>
                    <a:pt x="11360" y="16313"/>
                  </a:cubicBezTo>
                  <a:lnTo>
                    <a:pt x="8765" y="16408"/>
                  </a:lnTo>
                  <a:cubicBezTo>
                    <a:pt x="7814" y="16438"/>
                    <a:pt x="6844" y="16471"/>
                    <a:pt x="5869" y="16471"/>
                  </a:cubicBezTo>
                  <a:cubicBezTo>
                    <a:pt x="4449" y="16471"/>
                    <a:pt x="3018" y="16401"/>
                    <a:pt x="1620" y="16147"/>
                  </a:cubicBezTo>
                  <a:cubicBezTo>
                    <a:pt x="1287" y="16075"/>
                    <a:pt x="930" y="16004"/>
                    <a:pt x="787" y="15765"/>
                  </a:cubicBezTo>
                  <a:cubicBezTo>
                    <a:pt x="691" y="15551"/>
                    <a:pt x="644" y="15313"/>
                    <a:pt x="668" y="15075"/>
                  </a:cubicBezTo>
                  <a:lnTo>
                    <a:pt x="620" y="3406"/>
                  </a:lnTo>
                  <a:lnTo>
                    <a:pt x="620" y="3025"/>
                  </a:lnTo>
                  <a:cubicBezTo>
                    <a:pt x="620" y="1763"/>
                    <a:pt x="644" y="1167"/>
                    <a:pt x="1716" y="1072"/>
                  </a:cubicBezTo>
                  <a:cubicBezTo>
                    <a:pt x="2239" y="1001"/>
                    <a:pt x="6193" y="858"/>
                    <a:pt x="9050" y="739"/>
                  </a:cubicBezTo>
                  <a:cubicBezTo>
                    <a:pt x="10884" y="667"/>
                    <a:pt x="11765" y="643"/>
                    <a:pt x="12218" y="596"/>
                  </a:cubicBezTo>
                  <a:close/>
                  <a:moveTo>
                    <a:pt x="12456" y="0"/>
                  </a:moveTo>
                  <a:cubicBezTo>
                    <a:pt x="12289" y="24"/>
                    <a:pt x="10717" y="96"/>
                    <a:pt x="9050" y="143"/>
                  </a:cubicBezTo>
                  <a:cubicBezTo>
                    <a:pt x="6002" y="262"/>
                    <a:pt x="2216" y="429"/>
                    <a:pt x="1668" y="477"/>
                  </a:cubicBezTo>
                  <a:cubicBezTo>
                    <a:pt x="1" y="643"/>
                    <a:pt x="25" y="1905"/>
                    <a:pt x="48" y="3025"/>
                  </a:cubicBezTo>
                  <a:lnTo>
                    <a:pt x="48" y="3406"/>
                  </a:lnTo>
                  <a:lnTo>
                    <a:pt x="72" y="15099"/>
                  </a:lnTo>
                  <a:cubicBezTo>
                    <a:pt x="48" y="15456"/>
                    <a:pt x="144" y="15789"/>
                    <a:pt x="310" y="16099"/>
                  </a:cubicBezTo>
                  <a:cubicBezTo>
                    <a:pt x="572" y="16504"/>
                    <a:pt x="1073" y="16647"/>
                    <a:pt x="1549" y="16742"/>
                  </a:cubicBezTo>
                  <a:cubicBezTo>
                    <a:pt x="2978" y="16980"/>
                    <a:pt x="4430" y="17075"/>
                    <a:pt x="5883" y="17075"/>
                  </a:cubicBezTo>
                  <a:cubicBezTo>
                    <a:pt x="6859" y="17075"/>
                    <a:pt x="7836" y="17028"/>
                    <a:pt x="8812" y="16980"/>
                  </a:cubicBezTo>
                  <a:lnTo>
                    <a:pt x="11408" y="16909"/>
                  </a:lnTo>
                  <a:cubicBezTo>
                    <a:pt x="11575" y="16909"/>
                    <a:pt x="11741" y="16861"/>
                    <a:pt x="11884" y="16789"/>
                  </a:cubicBezTo>
                  <a:cubicBezTo>
                    <a:pt x="12075" y="16647"/>
                    <a:pt x="12218" y="16408"/>
                    <a:pt x="12242" y="16147"/>
                  </a:cubicBezTo>
                  <a:cubicBezTo>
                    <a:pt x="12480" y="14956"/>
                    <a:pt x="12599" y="13741"/>
                    <a:pt x="12646" y="12527"/>
                  </a:cubicBezTo>
                  <a:lnTo>
                    <a:pt x="12861" y="8526"/>
                  </a:lnTo>
                  <a:cubicBezTo>
                    <a:pt x="13004" y="5811"/>
                    <a:pt x="13170" y="3001"/>
                    <a:pt x="12789" y="262"/>
                  </a:cubicBezTo>
                  <a:cubicBezTo>
                    <a:pt x="12765" y="143"/>
                    <a:pt x="12670" y="48"/>
                    <a:pt x="12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726149" y="1533708"/>
              <a:ext cx="176717" cy="231844"/>
            </a:xfrm>
            <a:custGeom>
              <a:avLst/>
              <a:gdLst/>
              <a:ahLst/>
              <a:cxnLst/>
              <a:rect l="l" t="t" r="r" b="b"/>
              <a:pathLst>
                <a:path w="10088" h="13235" extrusionOk="0">
                  <a:moveTo>
                    <a:pt x="9301" y="541"/>
                  </a:moveTo>
                  <a:cubicBezTo>
                    <a:pt x="9301" y="589"/>
                    <a:pt x="9301" y="613"/>
                    <a:pt x="9301" y="660"/>
                  </a:cubicBezTo>
                  <a:cubicBezTo>
                    <a:pt x="9516" y="4518"/>
                    <a:pt x="9468" y="8400"/>
                    <a:pt x="9135" y="12258"/>
                  </a:cubicBezTo>
                  <a:cubicBezTo>
                    <a:pt x="9135" y="12329"/>
                    <a:pt x="9135" y="12401"/>
                    <a:pt x="9111" y="12448"/>
                  </a:cubicBezTo>
                  <a:cubicBezTo>
                    <a:pt x="9039" y="12472"/>
                    <a:pt x="8992" y="12472"/>
                    <a:pt x="8920" y="12472"/>
                  </a:cubicBezTo>
                  <a:cubicBezTo>
                    <a:pt x="7383" y="12575"/>
                    <a:pt x="5836" y="12623"/>
                    <a:pt x="4298" y="12623"/>
                  </a:cubicBezTo>
                  <a:cubicBezTo>
                    <a:pt x="3334" y="12623"/>
                    <a:pt x="2373" y="12604"/>
                    <a:pt x="1419" y="12568"/>
                  </a:cubicBezTo>
                  <a:cubicBezTo>
                    <a:pt x="1228" y="12568"/>
                    <a:pt x="1061" y="12520"/>
                    <a:pt x="919" y="12448"/>
                  </a:cubicBezTo>
                  <a:cubicBezTo>
                    <a:pt x="800" y="12282"/>
                    <a:pt x="728" y="12067"/>
                    <a:pt x="776" y="11853"/>
                  </a:cubicBezTo>
                  <a:lnTo>
                    <a:pt x="633" y="1708"/>
                  </a:lnTo>
                  <a:cubicBezTo>
                    <a:pt x="633" y="1208"/>
                    <a:pt x="680" y="1065"/>
                    <a:pt x="704" y="1041"/>
                  </a:cubicBezTo>
                  <a:cubicBezTo>
                    <a:pt x="895" y="994"/>
                    <a:pt x="1061" y="970"/>
                    <a:pt x="1252" y="970"/>
                  </a:cubicBezTo>
                  <a:lnTo>
                    <a:pt x="1609" y="970"/>
                  </a:lnTo>
                  <a:lnTo>
                    <a:pt x="9182" y="589"/>
                  </a:lnTo>
                  <a:lnTo>
                    <a:pt x="9230" y="589"/>
                  </a:lnTo>
                  <a:lnTo>
                    <a:pt x="9301" y="541"/>
                  </a:lnTo>
                  <a:close/>
                  <a:moveTo>
                    <a:pt x="9274" y="1"/>
                  </a:moveTo>
                  <a:cubicBezTo>
                    <a:pt x="9229" y="1"/>
                    <a:pt x="9182" y="6"/>
                    <a:pt x="9135" y="17"/>
                  </a:cubicBezTo>
                  <a:lnTo>
                    <a:pt x="1562" y="398"/>
                  </a:lnTo>
                  <a:lnTo>
                    <a:pt x="1228" y="398"/>
                  </a:lnTo>
                  <a:cubicBezTo>
                    <a:pt x="252" y="422"/>
                    <a:pt x="14" y="589"/>
                    <a:pt x="37" y="1732"/>
                  </a:cubicBezTo>
                  <a:lnTo>
                    <a:pt x="157" y="11877"/>
                  </a:lnTo>
                  <a:cubicBezTo>
                    <a:pt x="1" y="12568"/>
                    <a:pt x="533" y="13196"/>
                    <a:pt x="1226" y="13196"/>
                  </a:cubicBezTo>
                  <a:cubicBezTo>
                    <a:pt x="1274" y="13196"/>
                    <a:pt x="1322" y="13193"/>
                    <a:pt x="1371" y="13187"/>
                  </a:cubicBezTo>
                  <a:cubicBezTo>
                    <a:pt x="2371" y="13211"/>
                    <a:pt x="3372" y="13234"/>
                    <a:pt x="4372" y="13234"/>
                  </a:cubicBezTo>
                  <a:cubicBezTo>
                    <a:pt x="5896" y="13234"/>
                    <a:pt x="7420" y="13187"/>
                    <a:pt x="8944" y="13115"/>
                  </a:cubicBezTo>
                  <a:cubicBezTo>
                    <a:pt x="8970" y="13118"/>
                    <a:pt x="8996" y="13120"/>
                    <a:pt x="9021" y="13120"/>
                  </a:cubicBezTo>
                  <a:cubicBezTo>
                    <a:pt x="9417" y="13120"/>
                    <a:pt x="9752" y="12778"/>
                    <a:pt x="9730" y="12353"/>
                  </a:cubicBezTo>
                  <a:cubicBezTo>
                    <a:pt x="10040" y="8471"/>
                    <a:pt x="10087" y="4566"/>
                    <a:pt x="9873" y="684"/>
                  </a:cubicBezTo>
                  <a:cubicBezTo>
                    <a:pt x="9915" y="305"/>
                    <a:pt x="9622" y="1"/>
                    <a:pt x="9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778246" y="1591147"/>
              <a:ext cx="87342" cy="11281"/>
            </a:xfrm>
            <a:custGeom>
              <a:avLst/>
              <a:gdLst/>
              <a:ahLst/>
              <a:cxnLst/>
              <a:rect l="l" t="t" r="r" b="b"/>
              <a:pathLst>
                <a:path w="4986" h="644" extrusionOk="0">
                  <a:moveTo>
                    <a:pt x="398" y="0"/>
                  </a:moveTo>
                  <a:cubicBezTo>
                    <a:pt x="16" y="0"/>
                    <a:pt x="1" y="573"/>
                    <a:pt x="398" y="596"/>
                  </a:cubicBezTo>
                  <a:cubicBezTo>
                    <a:pt x="1064" y="620"/>
                    <a:pt x="1755" y="644"/>
                    <a:pt x="2446" y="644"/>
                  </a:cubicBezTo>
                  <a:cubicBezTo>
                    <a:pt x="3160" y="644"/>
                    <a:pt x="3898" y="620"/>
                    <a:pt x="4589" y="596"/>
                  </a:cubicBezTo>
                  <a:cubicBezTo>
                    <a:pt x="4986" y="573"/>
                    <a:pt x="4971" y="0"/>
                    <a:pt x="4588" y="0"/>
                  </a:cubicBezTo>
                  <a:cubicBezTo>
                    <a:pt x="4581" y="0"/>
                    <a:pt x="4573" y="0"/>
                    <a:pt x="4565" y="1"/>
                  </a:cubicBezTo>
                  <a:cubicBezTo>
                    <a:pt x="3874" y="37"/>
                    <a:pt x="3184" y="55"/>
                    <a:pt x="2493" y="55"/>
                  </a:cubicBezTo>
                  <a:cubicBezTo>
                    <a:pt x="1803" y="55"/>
                    <a:pt x="1112" y="37"/>
                    <a:pt x="421" y="1"/>
                  </a:cubicBezTo>
                  <a:cubicBezTo>
                    <a:pt x="413" y="0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745979" y="1622854"/>
              <a:ext cx="136864" cy="12122"/>
            </a:xfrm>
            <a:custGeom>
              <a:avLst/>
              <a:gdLst/>
              <a:ahLst/>
              <a:cxnLst/>
              <a:rect l="l" t="t" r="r" b="b"/>
              <a:pathLst>
                <a:path w="7813" h="692" extrusionOk="0">
                  <a:moveTo>
                    <a:pt x="7407" y="1"/>
                  </a:moveTo>
                  <a:lnTo>
                    <a:pt x="406" y="96"/>
                  </a:lnTo>
                  <a:cubicBezTo>
                    <a:pt x="1" y="96"/>
                    <a:pt x="1" y="691"/>
                    <a:pt x="406" y="691"/>
                  </a:cubicBezTo>
                  <a:lnTo>
                    <a:pt x="7407" y="596"/>
                  </a:lnTo>
                  <a:cubicBezTo>
                    <a:pt x="7812" y="596"/>
                    <a:pt x="7812" y="1"/>
                    <a:pt x="7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757243" y="1652056"/>
              <a:ext cx="45073" cy="10458"/>
            </a:xfrm>
            <a:custGeom>
              <a:avLst/>
              <a:gdLst/>
              <a:ahLst/>
              <a:cxnLst/>
              <a:rect l="l" t="t" r="r" b="b"/>
              <a:pathLst>
                <a:path w="2573" h="597" extrusionOk="0">
                  <a:moveTo>
                    <a:pt x="406" y="1"/>
                  </a:moveTo>
                  <a:cubicBezTo>
                    <a:pt x="1" y="1"/>
                    <a:pt x="1" y="596"/>
                    <a:pt x="406" y="596"/>
                  </a:cubicBezTo>
                  <a:lnTo>
                    <a:pt x="2168" y="596"/>
                  </a:lnTo>
                  <a:cubicBezTo>
                    <a:pt x="2573" y="596"/>
                    <a:pt x="2573" y="1"/>
                    <a:pt x="2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749745" y="1673340"/>
              <a:ext cx="78443" cy="10440"/>
            </a:xfrm>
            <a:custGeom>
              <a:avLst/>
              <a:gdLst/>
              <a:ahLst/>
              <a:cxnLst/>
              <a:rect l="l" t="t" r="r" b="b"/>
              <a:pathLst>
                <a:path w="4478" h="596" extrusionOk="0">
                  <a:moveTo>
                    <a:pt x="405" y="0"/>
                  </a:moveTo>
                  <a:cubicBezTo>
                    <a:pt x="0" y="0"/>
                    <a:pt x="0" y="596"/>
                    <a:pt x="405" y="596"/>
                  </a:cubicBezTo>
                  <a:lnTo>
                    <a:pt x="4073" y="596"/>
                  </a:lnTo>
                  <a:cubicBezTo>
                    <a:pt x="4477" y="596"/>
                    <a:pt x="4477" y="0"/>
                    <a:pt x="4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9" name="Google Shape;1199;p34"/>
          <p:cNvGrpSpPr/>
          <p:nvPr/>
        </p:nvGrpSpPr>
        <p:grpSpPr>
          <a:xfrm>
            <a:off x="2800668" y="5437310"/>
            <a:ext cx="662359" cy="576349"/>
            <a:chOff x="2804431" y="4130537"/>
            <a:chExt cx="637865" cy="552695"/>
          </a:xfrm>
        </p:grpSpPr>
        <p:sp>
          <p:nvSpPr>
            <p:cNvPr id="1200" name="Google Shape;1200;p34"/>
            <p:cNvSpPr/>
            <p:nvPr/>
          </p:nvSpPr>
          <p:spPr>
            <a:xfrm>
              <a:off x="2904964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2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93" y="1725"/>
                    <a:pt x="6002" y="2035"/>
                    <a:pt x="5359" y="2416"/>
                  </a:cubicBezTo>
                  <a:cubicBezTo>
                    <a:pt x="4907" y="2702"/>
                    <a:pt x="4478" y="3059"/>
                    <a:pt x="4097" y="3440"/>
                  </a:cubicBezTo>
                  <a:cubicBezTo>
                    <a:pt x="1597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49" y="21015"/>
                  </a:cubicBezTo>
                  <a:cubicBezTo>
                    <a:pt x="6165" y="22828"/>
                    <a:pt x="8886" y="23291"/>
                    <a:pt x="11576" y="23291"/>
                  </a:cubicBezTo>
                  <a:cubicBezTo>
                    <a:pt x="11854" y="23291"/>
                    <a:pt x="12132" y="23286"/>
                    <a:pt x="12408" y="23277"/>
                  </a:cubicBezTo>
                  <a:cubicBezTo>
                    <a:pt x="14694" y="23206"/>
                    <a:pt x="17028" y="22920"/>
                    <a:pt x="19172" y="22039"/>
                  </a:cubicBezTo>
                  <a:cubicBezTo>
                    <a:pt x="21720" y="20967"/>
                    <a:pt x="23792" y="18991"/>
                    <a:pt x="25006" y="16490"/>
                  </a:cubicBezTo>
                  <a:cubicBezTo>
                    <a:pt x="26221" y="13966"/>
                    <a:pt x="26364" y="11013"/>
                    <a:pt x="25387" y="8393"/>
                  </a:cubicBezTo>
                  <a:cubicBezTo>
                    <a:pt x="24125" y="5154"/>
                    <a:pt x="21196" y="2916"/>
                    <a:pt x="18171" y="1392"/>
                  </a:cubicBezTo>
                  <a:cubicBezTo>
                    <a:pt x="16862" y="749"/>
                    <a:pt x="15504" y="177"/>
                    <a:pt x="14051" y="34"/>
                  </a:cubicBezTo>
                  <a:cubicBezTo>
                    <a:pt x="13804" y="11"/>
                    <a:pt x="13558" y="0"/>
                    <a:pt x="1331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804431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2" y="639"/>
                  </a:cubicBezTo>
                  <a:cubicBezTo>
                    <a:pt x="20172" y="758"/>
                    <a:pt x="22100" y="1234"/>
                    <a:pt x="24482" y="2092"/>
                  </a:cubicBezTo>
                  <a:cubicBezTo>
                    <a:pt x="27792" y="3306"/>
                    <a:pt x="30126" y="4616"/>
                    <a:pt x="31864" y="6283"/>
                  </a:cubicBezTo>
                  <a:cubicBezTo>
                    <a:pt x="34294" y="8617"/>
                    <a:pt x="35675" y="11903"/>
                    <a:pt x="35722" y="15595"/>
                  </a:cubicBezTo>
                  <a:cubicBezTo>
                    <a:pt x="35818" y="19500"/>
                    <a:pt x="34341" y="23287"/>
                    <a:pt x="31650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7" y="30958"/>
                    <a:pt x="10463" y="29476"/>
                    <a:pt x="7002" y="27121"/>
                  </a:cubicBezTo>
                  <a:cubicBezTo>
                    <a:pt x="620" y="22763"/>
                    <a:pt x="644" y="13332"/>
                    <a:pt x="4668" y="7283"/>
                  </a:cubicBezTo>
                  <a:cubicBezTo>
                    <a:pt x="7359" y="3187"/>
                    <a:pt x="12360" y="591"/>
                    <a:pt x="17314" y="591"/>
                  </a:cubicBezTo>
                  <a:close/>
                  <a:moveTo>
                    <a:pt x="17309" y="0"/>
                  </a:moveTo>
                  <a:cubicBezTo>
                    <a:pt x="12144" y="0"/>
                    <a:pt x="6966" y="2709"/>
                    <a:pt x="4168" y="6950"/>
                  </a:cubicBezTo>
                  <a:cubicBezTo>
                    <a:pt x="1" y="13237"/>
                    <a:pt x="1" y="23048"/>
                    <a:pt x="6669" y="27597"/>
                  </a:cubicBezTo>
                  <a:cubicBezTo>
                    <a:pt x="10455" y="30145"/>
                    <a:pt x="14909" y="31526"/>
                    <a:pt x="19457" y="31550"/>
                  </a:cubicBezTo>
                  <a:cubicBezTo>
                    <a:pt x="24006" y="31550"/>
                    <a:pt x="28554" y="30074"/>
                    <a:pt x="32079" y="26502"/>
                  </a:cubicBezTo>
                  <a:cubicBezTo>
                    <a:pt x="34889" y="23572"/>
                    <a:pt x="36413" y="19643"/>
                    <a:pt x="36318" y="15571"/>
                  </a:cubicBezTo>
                  <a:cubicBezTo>
                    <a:pt x="36270" y="11737"/>
                    <a:pt x="34841" y="8284"/>
                    <a:pt x="32269" y="5831"/>
                  </a:cubicBezTo>
                  <a:cubicBezTo>
                    <a:pt x="30483" y="4116"/>
                    <a:pt x="28078" y="2759"/>
                    <a:pt x="24696" y="1520"/>
                  </a:cubicBezTo>
                  <a:cubicBezTo>
                    <a:pt x="22291" y="663"/>
                    <a:pt x="20291" y="187"/>
                    <a:pt x="18433" y="44"/>
                  </a:cubicBezTo>
                  <a:cubicBezTo>
                    <a:pt x="18059" y="15"/>
                    <a:pt x="17684" y="0"/>
                    <a:pt x="173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49906" y="4168637"/>
              <a:ext cx="549436" cy="476213"/>
            </a:xfrm>
            <a:custGeom>
              <a:avLst/>
              <a:gdLst/>
              <a:ahLst/>
              <a:cxnLst/>
              <a:rect l="l" t="t" r="r" b="b"/>
              <a:pathLst>
                <a:path w="31365" h="27185" extrusionOk="0">
                  <a:moveTo>
                    <a:pt x="14932" y="607"/>
                  </a:moveTo>
                  <a:cubicBezTo>
                    <a:pt x="15242" y="607"/>
                    <a:pt x="15551" y="607"/>
                    <a:pt x="15837" y="655"/>
                  </a:cubicBezTo>
                  <a:cubicBezTo>
                    <a:pt x="17647" y="822"/>
                    <a:pt x="19409" y="1250"/>
                    <a:pt x="21076" y="1917"/>
                  </a:cubicBezTo>
                  <a:cubicBezTo>
                    <a:pt x="23910" y="2917"/>
                    <a:pt x="25911" y="4060"/>
                    <a:pt x="27387" y="5489"/>
                  </a:cubicBezTo>
                  <a:cubicBezTo>
                    <a:pt x="29483" y="7466"/>
                    <a:pt x="30650" y="10300"/>
                    <a:pt x="30697" y="13443"/>
                  </a:cubicBezTo>
                  <a:cubicBezTo>
                    <a:pt x="30769" y="16777"/>
                    <a:pt x="29507" y="20016"/>
                    <a:pt x="27197" y="22421"/>
                  </a:cubicBezTo>
                  <a:cubicBezTo>
                    <a:pt x="24304" y="25361"/>
                    <a:pt x="20539" y="26586"/>
                    <a:pt x="16760" y="26586"/>
                  </a:cubicBezTo>
                  <a:cubicBezTo>
                    <a:pt x="12918" y="26586"/>
                    <a:pt x="9063" y="25320"/>
                    <a:pt x="6097" y="23303"/>
                  </a:cubicBezTo>
                  <a:cubicBezTo>
                    <a:pt x="643" y="19587"/>
                    <a:pt x="667" y="11514"/>
                    <a:pt x="4097" y="6323"/>
                  </a:cubicBezTo>
                  <a:cubicBezTo>
                    <a:pt x="6407" y="2822"/>
                    <a:pt x="10693" y="607"/>
                    <a:pt x="14932" y="607"/>
                  </a:cubicBezTo>
                  <a:close/>
                  <a:moveTo>
                    <a:pt x="14926" y="1"/>
                  </a:moveTo>
                  <a:cubicBezTo>
                    <a:pt x="10485" y="1"/>
                    <a:pt x="6022" y="2340"/>
                    <a:pt x="3596" y="5989"/>
                  </a:cubicBezTo>
                  <a:cubicBezTo>
                    <a:pt x="0" y="11419"/>
                    <a:pt x="24" y="19873"/>
                    <a:pt x="5764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49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7" y="1346"/>
                  </a:cubicBezTo>
                  <a:cubicBezTo>
                    <a:pt x="19552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970462" y="4268732"/>
              <a:ext cx="237397" cy="216762"/>
            </a:xfrm>
            <a:custGeom>
              <a:avLst/>
              <a:gdLst/>
              <a:ahLst/>
              <a:cxnLst/>
              <a:rect l="l" t="t" r="r" b="b"/>
              <a:pathLst>
                <a:path w="13552" h="12374" extrusionOk="0">
                  <a:moveTo>
                    <a:pt x="6478" y="609"/>
                  </a:moveTo>
                  <a:cubicBezTo>
                    <a:pt x="7550" y="609"/>
                    <a:pt x="8622" y="823"/>
                    <a:pt x="9622" y="1204"/>
                  </a:cubicBezTo>
                  <a:cubicBezTo>
                    <a:pt x="10432" y="1490"/>
                    <a:pt x="11146" y="1966"/>
                    <a:pt x="11765" y="2538"/>
                  </a:cubicBezTo>
                  <a:cubicBezTo>
                    <a:pt x="12361" y="3133"/>
                    <a:pt x="12718" y="3895"/>
                    <a:pt x="12813" y="4729"/>
                  </a:cubicBezTo>
                  <a:cubicBezTo>
                    <a:pt x="12932" y="6301"/>
                    <a:pt x="11741" y="7682"/>
                    <a:pt x="10503" y="8349"/>
                  </a:cubicBezTo>
                  <a:cubicBezTo>
                    <a:pt x="9496" y="8889"/>
                    <a:pt x="7804" y="9342"/>
                    <a:pt x="6465" y="9342"/>
                  </a:cubicBezTo>
                  <a:cubicBezTo>
                    <a:pt x="6094" y="9342"/>
                    <a:pt x="5749" y="9307"/>
                    <a:pt x="5454" y="9230"/>
                  </a:cubicBezTo>
                  <a:cubicBezTo>
                    <a:pt x="5434" y="9226"/>
                    <a:pt x="5413" y="9224"/>
                    <a:pt x="5392" y="9224"/>
                  </a:cubicBezTo>
                  <a:cubicBezTo>
                    <a:pt x="5289" y="9224"/>
                    <a:pt x="5184" y="9270"/>
                    <a:pt x="5145" y="9349"/>
                  </a:cubicBezTo>
                  <a:cubicBezTo>
                    <a:pt x="4430" y="10254"/>
                    <a:pt x="3502" y="10968"/>
                    <a:pt x="2454" y="11397"/>
                  </a:cubicBezTo>
                  <a:cubicBezTo>
                    <a:pt x="2930" y="10801"/>
                    <a:pt x="3311" y="10111"/>
                    <a:pt x="3549" y="9396"/>
                  </a:cubicBezTo>
                  <a:cubicBezTo>
                    <a:pt x="3621" y="9206"/>
                    <a:pt x="3502" y="9039"/>
                    <a:pt x="3311" y="9015"/>
                  </a:cubicBezTo>
                  <a:cubicBezTo>
                    <a:pt x="2216" y="8872"/>
                    <a:pt x="1239" y="7968"/>
                    <a:pt x="906" y="6777"/>
                  </a:cubicBezTo>
                  <a:cubicBezTo>
                    <a:pt x="644" y="5586"/>
                    <a:pt x="834" y="4324"/>
                    <a:pt x="1453" y="3276"/>
                  </a:cubicBezTo>
                  <a:cubicBezTo>
                    <a:pt x="2525" y="1371"/>
                    <a:pt x="4478" y="609"/>
                    <a:pt x="6478" y="609"/>
                  </a:cubicBezTo>
                  <a:close/>
                  <a:moveTo>
                    <a:pt x="6453" y="1"/>
                  </a:moveTo>
                  <a:cubicBezTo>
                    <a:pt x="4272" y="1"/>
                    <a:pt x="2125" y="848"/>
                    <a:pt x="930" y="2990"/>
                  </a:cubicBezTo>
                  <a:cubicBezTo>
                    <a:pt x="215" y="4181"/>
                    <a:pt x="1" y="5586"/>
                    <a:pt x="334" y="6920"/>
                  </a:cubicBezTo>
                  <a:cubicBezTo>
                    <a:pt x="668" y="8182"/>
                    <a:pt x="1620" y="9158"/>
                    <a:pt x="2859" y="9539"/>
                  </a:cubicBezTo>
                  <a:cubicBezTo>
                    <a:pt x="2478" y="10397"/>
                    <a:pt x="1930" y="11182"/>
                    <a:pt x="1239" y="11849"/>
                  </a:cubicBezTo>
                  <a:cubicBezTo>
                    <a:pt x="1025" y="12016"/>
                    <a:pt x="1168" y="12373"/>
                    <a:pt x="1430" y="12373"/>
                  </a:cubicBezTo>
                  <a:lnTo>
                    <a:pt x="1501" y="12373"/>
                  </a:lnTo>
                  <a:cubicBezTo>
                    <a:pt x="3073" y="11968"/>
                    <a:pt x="4645" y="10992"/>
                    <a:pt x="5502" y="9873"/>
                  </a:cubicBezTo>
                  <a:cubicBezTo>
                    <a:pt x="5802" y="9932"/>
                    <a:pt x="6131" y="9959"/>
                    <a:pt x="6476" y="9959"/>
                  </a:cubicBezTo>
                  <a:cubicBezTo>
                    <a:pt x="7938" y="9959"/>
                    <a:pt x="9691" y="9474"/>
                    <a:pt x="10789" y="8896"/>
                  </a:cubicBezTo>
                  <a:cubicBezTo>
                    <a:pt x="12194" y="8134"/>
                    <a:pt x="13551" y="6539"/>
                    <a:pt x="13408" y="4681"/>
                  </a:cubicBezTo>
                  <a:cubicBezTo>
                    <a:pt x="13289" y="3729"/>
                    <a:pt x="12861" y="2824"/>
                    <a:pt x="12170" y="2157"/>
                  </a:cubicBezTo>
                  <a:cubicBezTo>
                    <a:pt x="11503" y="1490"/>
                    <a:pt x="10717" y="990"/>
                    <a:pt x="9836" y="656"/>
                  </a:cubicBezTo>
                  <a:cubicBezTo>
                    <a:pt x="8792" y="242"/>
                    <a:pt x="7618" y="1"/>
                    <a:pt x="6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19668" y="4320164"/>
              <a:ext cx="148986" cy="14312"/>
            </a:xfrm>
            <a:custGeom>
              <a:avLst/>
              <a:gdLst/>
              <a:ahLst/>
              <a:cxnLst/>
              <a:rect l="l" t="t" r="r" b="b"/>
              <a:pathLst>
                <a:path w="8505" h="817" extrusionOk="0">
                  <a:moveTo>
                    <a:pt x="6265" y="0"/>
                  </a:moveTo>
                  <a:cubicBezTo>
                    <a:pt x="5558" y="0"/>
                    <a:pt x="4857" y="51"/>
                    <a:pt x="4169" y="102"/>
                  </a:cubicBezTo>
                  <a:cubicBezTo>
                    <a:pt x="3468" y="157"/>
                    <a:pt x="2743" y="212"/>
                    <a:pt x="2026" y="212"/>
                  </a:cubicBezTo>
                  <a:cubicBezTo>
                    <a:pt x="1502" y="212"/>
                    <a:pt x="981" y="182"/>
                    <a:pt x="478" y="102"/>
                  </a:cubicBezTo>
                  <a:cubicBezTo>
                    <a:pt x="457" y="98"/>
                    <a:pt x="436" y="96"/>
                    <a:pt x="416" y="96"/>
                  </a:cubicBezTo>
                  <a:cubicBezTo>
                    <a:pt x="85" y="96"/>
                    <a:pt x="1" y="630"/>
                    <a:pt x="383" y="697"/>
                  </a:cubicBezTo>
                  <a:cubicBezTo>
                    <a:pt x="955" y="769"/>
                    <a:pt x="1526" y="816"/>
                    <a:pt x="2098" y="816"/>
                  </a:cubicBezTo>
                  <a:cubicBezTo>
                    <a:pt x="2812" y="816"/>
                    <a:pt x="3503" y="769"/>
                    <a:pt x="4193" y="697"/>
                  </a:cubicBezTo>
                  <a:cubicBezTo>
                    <a:pt x="4892" y="658"/>
                    <a:pt x="5606" y="604"/>
                    <a:pt x="6314" y="604"/>
                  </a:cubicBezTo>
                  <a:cubicBezTo>
                    <a:pt x="6884" y="604"/>
                    <a:pt x="7451" y="639"/>
                    <a:pt x="8004" y="745"/>
                  </a:cubicBezTo>
                  <a:cubicBezTo>
                    <a:pt x="8026" y="749"/>
                    <a:pt x="8048" y="751"/>
                    <a:pt x="8069" y="751"/>
                  </a:cubicBezTo>
                  <a:cubicBezTo>
                    <a:pt x="8420" y="751"/>
                    <a:pt x="8505" y="217"/>
                    <a:pt x="8123" y="150"/>
                  </a:cubicBezTo>
                  <a:cubicBezTo>
                    <a:pt x="7502" y="39"/>
                    <a:pt x="688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19283" y="4346966"/>
              <a:ext cx="124322" cy="11702"/>
            </a:xfrm>
            <a:custGeom>
              <a:avLst/>
              <a:gdLst/>
              <a:ahLst/>
              <a:cxnLst/>
              <a:rect l="l" t="t" r="r" b="b"/>
              <a:pathLst>
                <a:path w="7097" h="668" extrusionOk="0">
                  <a:moveTo>
                    <a:pt x="286" y="1"/>
                  </a:moveTo>
                  <a:cubicBezTo>
                    <a:pt x="119" y="1"/>
                    <a:pt x="0" y="144"/>
                    <a:pt x="0" y="310"/>
                  </a:cubicBezTo>
                  <a:cubicBezTo>
                    <a:pt x="0" y="477"/>
                    <a:pt x="119" y="596"/>
                    <a:pt x="286" y="596"/>
                  </a:cubicBezTo>
                  <a:cubicBezTo>
                    <a:pt x="1643" y="644"/>
                    <a:pt x="2977" y="668"/>
                    <a:pt x="4311" y="668"/>
                  </a:cubicBezTo>
                  <a:cubicBezTo>
                    <a:pt x="5168" y="668"/>
                    <a:pt x="5978" y="644"/>
                    <a:pt x="6811" y="644"/>
                  </a:cubicBezTo>
                  <a:cubicBezTo>
                    <a:pt x="6978" y="644"/>
                    <a:pt x="7097" y="501"/>
                    <a:pt x="7097" y="334"/>
                  </a:cubicBezTo>
                  <a:cubicBezTo>
                    <a:pt x="7097" y="167"/>
                    <a:pt x="6978" y="48"/>
                    <a:pt x="6811" y="48"/>
                  </a:cubicBezTo>
                  <a:cubicBezTo>
                    <a:pt x="6018" y="57"/>
                    <a:pt x="5221" y="63"/>
                    <a:pt x="4424" y="63"/>
                  </a:cubicBezTo>
                  <a:cubicBezTo>
                    <a:pt x="3043" y="63"/>
                    <a:pt x="1660" y="46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011768" y="4377849"/>
              <a:ext cx="146026" cy="16274"/>
            </a:xfrm>
            <a:custGeom>
              <a:avLst/>
              <a:gdLst/>
              <a:ahLst/>
              <a:cxnLst/>
              <a:rect l="l" t="t" r="r" b="b"/>
              <a:pathLst>
                <a:path w="8336" h="929" extrusionOk="0">
                  <a:moveTo>
                    <a:pt x="8002" y="0"/>
                  </a:moveTo>
                  <a:cubicBezTo>
                    <a:pt x="5478" y="238"/>
                    <a:pt x="2906" y="333"/>
                    <a:pt x="381" y="333"/>
                  </a:cubicBezTo>
                  <a:cubicBezTo>
                    <a:pt x="0" y="333"/>
                    <a:pt x="0" y="929"/>
                    <a:pt x="381" y="929"/>
                  </a:cubicBezTo>
                  <a:lnTo>
                    <a:pt x="834" y="929"/>
                  </a:lnTo>
                  <a:cubicBezTo>
                    <a:pt x="3239" y="929"/>
                    <a:pt x="5668" y="834"/>
                    <a:pt x="8050" y="595"/>
                  </a:cubicBezTo>
                  <a:cubicBezTo>
                    <a:pt x="8216" y="572"/>
                    <a:pt x="8336" y="429"/>
                    <a:pt x="8312" y="286"/>
                  </a:cubicBezTo>
                  <a:cubicBezTo>
                    <a:pt x="8288" y="119"/>
                    <a:pt x="8145" y="0"/>
                    <a:pt x="8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95624" y="4351888"/>
              <a:ext cx="204429" cy="195758"/>
            </a:xfrm>
            <a:custGeom>
              <a:avLst/>
              <a:gdLst/>
              <a:ahLst/>
              <a:cxnLst/>
              <a:rect l="l" t="t" r="r" b="b"/>
              <a:pathLst>
                <a:path w="11670" h="11175" extrusionOk="0">
                  <a:moveTo>
                    <a:pt x="6457" y="1"/>
                  </a:moveTo>
                  <a:cubicBezTo>
                    <a:pt x="6296" y="1"/>
                    <a:pt x="6136" y="10"/>
                    <a:pt x="5978" y="29"/>
                  </a:cubicBezTo>
                  <a:cubicBezTo>
                    <a:pt x="5588" y="75"/>
                    <a:pt x="5639" y="627"/>
                    <a:pt x="6004" y="627"/>
                  </a:cubicBezTo>
                  <a:cubicBezTo>
                    <a:pt x="6018" y="627"/>
                    <a:pt x="6033" y="627"/>
                    <a:pt x="6049" y="625"/>
                  </a:cubicBezTo>
                  <a:cubicBezTo>
                    <a:pt x="6186" y="609"/>
                    <a:pt x="6324" y="601"/>
                    <a:pt x="6464" y="601"/>
                  </a:cubicBezTo>
                  <a:cubicBezTo>
                    <a:pt x="7565" y="601"/>
                    <a:pt x="8739" y="1094"/>
                    <a:pt x="9669" y="1982"/>
                  </a:cubicBezTo>
                  <a:cubicBezTo>
                    <a:pt x="10169" y="2411"/>
                    <a:pt x="10550" y="2959"/>
                    <a:pt x="10764" y="3602"/>
                  </a:cubicBezTo>
                  <a:cubicBezTo>
                    <a:pt x="11026" y="4768"/>
                    <a:pt x="10788" y="6007"/>
                    <a:pt x="10074" y="6983"/>
                  </a:cubicBezTo>
                  <a:cubicBezTo>
                    <a:pt x="9714" y="7423"/>
                    <a:pt x="9169" y="7678"/>
                    <a:pt x="8595" y="7678"/>
                  </a:cubicBezTo>
                  <a:cubicBezTo>
                    <a:pt x="8485" y="7678"/>
                    <a:pt x="8374" y="7669"/>
                    <a:pt x="8264" y="7650"/>
                  </a:cubicBezTo>
                  <a:cubicBezTo>
                    <a:pt x="8238" y="7642"/>
                    <a:pt x="8212" y="7638"/>
                    <a:pt x="8186" y="7638"/>
                  </a:cubicBezTo>
                  <a:cubicBezTo>
                    <a:pt x="8066" y="7638"/>
                    <a:pt x="7946" y="7723"/>
                    <a:pt x="7907" y="7841"/>
                  </a:cubicBezTo>
                  <a:cubicBezTo>
                    <a:pt x="7692" y="8603"/>
                    <a:pt x="7645" y="9388"/>
                    <a:pt x="7787" y="10150"/>
                  </a:cubicBezTo>
                  <a:cubicBezTo>
                    <a:pt x="7025" y="9579"/>
                    <a:pt x="6382" y="8865"/>
                    <a:pt x="5906" y="8031"/>
                  </a:cubicBezTo>
                  <a:cubicBezTo>
                    <a:pt x="5859" y="7936"/>
                    <a:pt x="5739" y="7888"/>
                    <a:pt x="5620" y="7888"/>
                  </a:cubicBezTo>
                  <a:cubicBezTo>
                    <a:pt x="5418" y="7906"/>
                    <a:pt x="5214" y="7915"/>
                    <a:pt x="5010" y="7915"/>
                  </a:cubicBezTo>
                  <a:cubicBezTo>
                    <a:pt x="4397" y="7915"/>
                    <a:pt x="3781" y="7835"/>
                    <a:pt x="3191" y="7674"/>
                  </a:cubicBezTo>
                  <a:cubicBezTo>
                    <a:pt x="2501" y="7483"/>
                    <a:pt x="1882" y="7150"/>
                    <a:pt x="1358" y="6674"/>
                  </a:cubicBezTo>
                  <a:cubicBezTo>
                    <a:pt x="857" y="6221"/>
                    <a:pt x="619" y="5554"/>
                    <a:pt x="667" y="4888"/>
                  </a:cubicBezTo>
                  <a:cubicBezTo>
                    <a:pt x="706" y="4664"/>
                    <a:pt x="542" y="4542"/>
                    <a:pt x="375" y="4542"/>
                  </a:cubicBezTo>
                  <a:cubicBezTo>
                    <a:pt x="240" y="4542"/>
                    <a:pt x="104" y="4622"/>
                    <a:pt x="72" y="4792"/>
                  </a:cubicBezTo>
                  <a:cubicBezTo>
                    <a:pt x="0" y="5650"/>
                    <a:pt x="310" y="6507"/>
                    <a:pt x="929" y="7102"/>
                  </a:cubicBezTo>
                  <a:cubicBezTo>
                    <a:pt x="1524" y="7650"/>
                    <a:pt x="2263" y="8031"/>
                    <a:pt x="3048" y="8222"/>
                  </a:cubicBezTo>
                  <a:cubicBezTo>
                    <a:pt x="3701" y="8400"/>
                    <a:pt x="4387" y="8496"/>
                    <a:pt x="5079" y="8496"/>
                  </a:cubicBezTo>
                  <a:cubicBezTo>
                    <a:pt x="5220" y="8496"/>
                    <a:pt x="5360" y="8492"/>
                    <a:pt x="5501" y="8483"/>
                  </a:cubicBezTo>
                  <a:cubicBezTo>
                    <a:pt x="6168" y="9555"/>
                    <a:pt x="7049" y="10460"/>
                    <a:pt x="8121" y="11127"/>
                  </a:cubicBezTo>
                  <a:cubicBezTo>
                    <a:pt x="8169" y="11151"/>
                    <a:pt x="8216" y="11175"/>
                    <a:pt x="8288" y="11175"/>
                  </a:cubicBezTo>
                  <a:cubicBezTo>
                    <a:pt x="8335" y="11151"/>
                    <a:pt x="8407" y="11127"/>
                    <a:pt x="8454" y="11103"/>
                  </a:cubicBezTo>
                  <a:cubicBezTo>
                    <a:pt x="8550" y="11008"/>
                    <a:pt x="8597" y="10889"/>
                    <a:pt x="8550" y="10770"/>
                  </a:cubicBezTo>
                  <a:cubicBezTo>
                    <a:pt x="8264" y="9960"/>
                    <a:pt x="8216" y="9079"/>
                    <a:pt x="8407" y="8245"/>
                  </a:cubicBezTo>
                  <a:lnTo>
                    <a:pt x="8407" y="8245"/>
                  </a:lnTo>
                  <a:cubicBezTo>
                    <a:pt x="8479" y="8252"/>
                    <a:pt x="8551" y="8255"/>
                    <a:pt x="8623" y="8255"/>
                  </a:cubicBezTo>
                  <a:cubicBezTo>
                    <a:pt x="9355" y="8255"/>
                    <a:pt x="10049" y="7928"/>
                    <a:pt x="10526" y="7364"/>
                  </a:cubicBezTo>
                  <a:cubicBezTo>
                    <a:pt x="11360" y="6245"/>
                    <a:pt x="11669" y="4792"/>
                    <a:pt x="11336" y="3411"/>
                  </a:cubicBezTo>
                  <a:cubicBezTo>
                    <a:pt x="11098" y="2697"/>
                    <a:pt x="10669" y="2054"/>
                    <a:pt x="10098" y="1554"/>
                  </a:cubicBezTo>
                  <a:cubicBezTo>
                    <a:pt x="9022" y="562"/>
                    <a:pt x="7704" y="1"/>
                    <a:pt x="6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139978" y="4443907"/>
              <a:ext cx="113759" cy="12385"/>
            </a:xfrm>
            <a:custGeom>
              <a:avLst/>
              <a:gdLst/>
              <a:ahLst/>
              <a:cxnLst/>
              <a:rect l="l" t="t" r="r" b="b"/>
              <a:pathLst>
                <a:path w="6494" h="707" extrusionOk="0">
                  <a:moveTo>
                    <a:pt x="3377" y="0"/>
                  </a:moveTo>
                  <a:cubicBezTo>
                    <a:pt x="2377" y="0"/>
                    <a:pt x="1381" y="36"/>
                    <a:pt x="397" y="111"/>
                  </a:cubicBezTo>
                  <a:cubicBezTo>
                    <a:pt x="0" y="134"/>
                    <a:pt x="16" y="707"/>
                    <a:pt x="398" y="707"/>
                  </a:cubicBezTo>
                  <a:cubicBezTo>
                    <a:pt x="405" y="707"/>
                    <a:pt x="413" y="707"/>
                    <a:pt x="421" y="706"/>
                  </a:cubicBezTo>
                  <a:lnTo>
                    <a:pt x="445" y="706"/>
                  </a:lnTo>
                  <a:cubicBezTo>
                    <a:pt x="1428" y="631"/>
                    <a:pt x="2412" y="596"/>
                    <a:pt x="3392" y="596"/>
                  </a:cubicBezTo>
                  <a:cubicBezTo>
                    <a:pt x="4287" y="596"/>
                    <a:pt x="5179" y="626"/>
                    <a:pt x="6065" y="682"/>
                  </a:cubicBezTo>
                  <a:cubicBezTo>
                    <a:pt x="6470" y="682"/>
                    <a:pt x="6494" y="87"/>
                    <a:pt x="6113" y="87"/>
                  </a:cubicBezTo>
                  <a:cubicBezTo>
                    <a:pt x="5204" y="30"/>
                    <a:pt x="4289" y="0"/>
                    <a:pt x="3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151522" y="4413444"/>
              <a:ext cx="104720" cy="11562"/>
            </a:xfrm>
            <a:custGeom>
              <a:avLst/>
              <a:gdLst/>
              <a:ahLst/>
              <a:cxnLst/>
              <a:rect l="l" t="t" r="r" b="b"/>
              <a:pathLst>
                <a:path w="5978" h="660" extrusionOk="0">
                  <a:moveTo>
                    <a:pt x="3196" y="1"/>
                  </a:moveTo>
                  <a:cubicBezTo>
                    <a:pt x="2104" y="1"/>
                    <a:pt x="987" y="25"/>
                    <a:pt x="286" y="64"/>
                  </a:cubicBezTo>
                  <a:cubicBezTo>
                    <a:pt x="119" y="64"/>
                    <a:pt x="0" y="183"/>
                    <a:pt x="0" y="349"/>
                  </a:cubicBezTo>
                  <a:cubicBezTo>
                    <a:pt x="0" y="516"/>
                    <a:pt x="143" y="659"/>
                    <a:pt x="310" y="659"/>
                  </a:cubicBezTo>
                  <a:cubicBezTo>
                    <a:pt x="998" y="621"/>
                    <a:pt x="2116" y="596"/>
                    <a:pt x="3204" y="596"/>
                  </a:cubicBezTo>
                  <a:cubicBezTo>
                    <a:pt x="4149" y="596"/>
                    <a:pt x="5070" y="615"/>
                    <a:pt x="5668" y="659"/>
                  </a:cubicBezTo>
                  <a:cubicBezTo>
                    <a:pt x="5835" y="659"/>
                    <a:pt x="5954" y="516"/>
                    <a:pt x="5978" y="373"/>
                  </a:cubicBezTo>
                  <a:cubicBezTo>
                    <a:pt x="5978" y="207"/>
                    <a:pt x="5859" y="64"/>
                    <a:pt x="5692" y="64"/>
                  </a:cubicBezTo>
                  <a:cubicBezTo>
                    <a:pt x="5072" y="19"/>
                    <a:pt x="4143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181145" y="4385241"/>
              <a:ext cx="70088" cy="13471"/>
            </a:xfrm>
            <a:custGeom>
              <a:avLst/>
              <a:gdLst/>
              <a:ahLst/>
              <a:cxnLst/>
              <a:rect l="l" t="t" r="r" b="b"/>
              <a:pathLst>
                <a:path w="4001" h="769" extrusionOk="0">
                  <a:moveTo>
                    <a:pt x="2882" y="1"/>
                  </a:moveTo>
                  <a:cubicBezTo>
                    <a:pt x="2602" y="1"/>
                    <a:pt x="2322" y="19"/>
                    <a:pt x="2048" y="54"/>
                  </a:cubicBezTo>
                  <a:lnTo>
                    <a:pt x="405" y="173"/>
                  </a:lnTo>
                  <a:cubicBezTo>
                    <a:pt x="0" y="173"/>
                    <a:pt x="24" y="769"/>
                    <a:pt x="429" y="769"/>
                  </a:cubicBezTo>
                  <a:lnTo>
                    <a:pt x="453" y="769"/>
                  </a:lnTo>
                  <a:lnTo>
                    <a:pt x="2120" y="650"/>
                  </a:lnTo>
                  <a:cubicBezTo>
                    <a:pt x="2370" y="614"/>
                    <a:pt x="2620" y="596"/>
                    <a:pt x="2870" y="596"/>
                  </a:cubicBezTo>
                  <a:cubicBezTo>
                    <a:pt x="3120" y="596"/>
                    <a:pt x="3370" y="614"/>
                    <a:pt x="3620" y="650"/>
                  </a:cubicBezTo>
                  <a:cubicBezTo>
                    <a:pt x="3634" y="652"/>
                    <a:pt x="3649" y="653"/>
                    <a:pt x="3663" y="653"/>
                  </a:cubicBezTo>
                  <a:cubicBezTo>
                    <a:pt x="3811" y="653"/>
                    <a:pt x="3934" y="542"/>
                    <a:pt x="3977" y="412"/>
                  </a:cubicBezTo>
                  <a:cubicBezTo>
                    <a:pt x="4001" y="221"/>
                    <a:pt x="3882" y="78"/>
                    <a:pt x="3715" y="54"/>
                  </a:cubicBezTo>
                  <a:cubicBezTo>
                    <a:pt x="3441" y="19"/>
                    <a:pt x="3162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11" name="Google Shape;1211;p34"/>
          <p:cNvGrpSpPr/>
          <p:nvPr/>
        </p:nvGrpSpPr>
        <p:grpSpPr>
          <a:xfrm>
            <a:off x="5764820" y="5427383"/>
            <a:ext cx="662359" cy="576349"/>
            <a:chOff x="4220318" y="4130537"/>
            <a:chExt cx="637865" cy="552695"/>
          </a:xfrm>
        </p:grpSpPr>
        <p:sp>
          <p:nvSpPr>
            <p:cNvPr id="1212" name="Google Shape;1212;p34"/>
            <p:cNvSpPr/>
            <p:nvPr/>
          </p:nvSpPr>
          <p:spPr>
            <a:xfrm>
              <a:off x="4317925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1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69" y="1725"/>
                    <a:pt x="6002" y="2035"/>
                    <a:pt x="5359" y="2416"/>
                  </a:cubicBezTo>
                  <a:cubicBezTo>
                    <a:pt x="4906" y="2702"/>
                    <a:pt x="4478" y="3059"/>
                    <a:pt x="4097" y="3440"/>
                  </a:cubicBezTo>
                  <a:cubicBezTo>
                    <a:pt x="1596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25" y="21015"/>
                  </a:cubicBezTo>
                  <a:cubicBezTo>
                    <a:pt x="6162" y="22828"/>
                    <a:pt x="8885" y="23291"/>
                    <a:pt x="11558" y="23291"/>
                  </a:cubicBezTo>
                  <a:cubicBezTo>
                    <a:pt x="11834" y="23291"/>
                    <a:pt x="12110" y="23286"/>
                    <a:pt x="12384" y="23277"/>
                  </a:cubicBezTo>
                  <a:cubicBezTo>
                    <a:pt x="14694" y="23206"/>
                    <a:pt x="17028" y="22920"/>
                    <a:pt x="19147" y="22039"/>
                  </a:cubicBezTo>
                  <a:cubicBezTo>
                    <a:pt x="21696" y="20967"/>
                    <a:pt x="23791" y="18991"/>
                    <a:pt x="25006" y="16490"/>
                  </a:cubicBezTo>
                  <a:cubicBezTo>
                    <a:pt x="26220" y="13966"/>
                    <a:pt x="26363" y="11013"/>
                    <a:pt x="25363" y="8393"/>
                  </a:cubicBezTo>
                  <a:cubicBezTo>
                    <a:pt x="24101" y="5154"/>
                    <a:pt x="21195" y="2916"/>
                    <a:pt x="18171" y="1392"/>
                  </a:cubicBezTo>
                  <a:cubicBezTo>
                    <a:pt x="16861" y="749"/>
                    <a:pt x="15480" y="177"/>
                    <a:pt x="14051" y="34"/>
                  </a:cubicBezTo>
                  <a:cubicBezTo>
                    <a:pt x="13804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220318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3" y="591"/>
                  </a:moveTo>
                  <a:cubicBezTo>
                    <a:pt x="17670" y="591"/>
                    <a:pt x="18028" y="591"/>
                    <a:pt x="18385" y="639"/>
                  </a:cubicBezTo>
                  <a:cubicBezTo>
                    <a:pt x="20171" y="758"/>
                    <a:pt x="22124" y="1234"/>
                    <a:pt x="24505" y="2092"/>
                  </a:cubicBezTo>
                  <a:cubicBezTo>
                    <a:pt x="27792" y="3306"/>
                    <a:pt x="30125" y="4616"/>
                    <a:pt x="31864" y="6283"/>
                  </a:cubicBezTo>
                  <a:cubicBezTo>
                    <a:pt x="34317" y="8617"/>
                    <a:pt x="35674" y="11903"/>
                    <a:pt x="35746" y="15595"/>
                  </a:cubicBezTo>
                  <a:cubicBezTo>
                    <a:pt x="35817" y="19500"/>
                    <a:pt x="34341" y="23287"/>
                    <a:pt x="31649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6" y="30958"/>
                    <a:pt x="10462" y="29476"/>
                    <a:pt x="7001" y="27121"/>
                  </a:cubicBezTo>
                  <a:cubicBezTo>
                    <a:pt x="619" y="22763"/>
                    <a:pt x="643" y="13332"/>
                    <a:pt x="4668" y="7283"/>
                  </a:cubicBezTo>
                  <a:cubicBezTo>
                    <a:pt x="7359" y="3187"/>
                    <a:pt x="12336" y="591"/>
                    <a:pt x="17313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6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8" y="23572"/>
                    <a:pt x="36412" y="19643"/>
                    <a:pt x="36317" y="15571"/>
                  </a:cubicBezTo>
                  <a:cubicBezTo>
                    <a:pt x="36269" y="11737"/>
                    <a:pt x="34841" y="8284"/>
                    <a:pt x="32269" y="5831"/>
                  </a:cubicBezTo>
                  <a:cubicBezTo>
                    <a:pt x="30483" y="4116"/>
                    <a:pt x="28077" y="2759"/>
                    <a:pt x="24696" y="1520"/>
                  </a:cubicBezTo>
                  <a:cubicBezTo>
                    <a:pt x="22290" y="663"/>
                    <a:pt x="20290" y="187"/>
                    <a:pt x="18409" y="44"/>
                  </a:cubicBezTo>
                  <a:cubicBezTo>
                    <a:pt x="18036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266196" y="4168637"/>
              <a:ext cx="549016" cy="476213"/>
            </a:xfrm>
            <a:custGeom>
              <a:avLst/>
              <a:gdLst/>
              <a:ahLst/>
              <a:cxnLst/>
              <a:rect l="l" t="t" r="r" b="b"/>
              <a:pathLst>
                <a:path w="31341" h="27185" extrusionOk="0">
                  <a:moveTo>
                    <a:pt x="14908" y="607"/>
                  </a:moveTo>
                  <a:cubicBezTo>
                    <a:pt x="15218" y="607"/>
                    <a:pt x="15504" y="607"/>
                    <a:pt x="15813" y="655"/>
                  </a:cubicBezTo>
                  <a:cubicBezTo>
                    <a:pt x="17623" y="822"/>
                    <a:pt x="19386" y="1250"/>
                    <a:pt x="21053" y="1917"/>
                  </a:cubicBezTo>
                  <a:cubicBezTo>
                    <a:pt x="23887" y="2917"/>
                    <a:pt x="25887" y="4060"/>
                    <a:pt x="27363" y="5489"/>
                  </a:cubicBezTo>
                  <a:cubicBezTo>
                    <a:pt x="29459" y="7466"/>
                    <a:pt x="30626" y="10300"/>
                    <a:pt x="30674" y="13443"/>
                  </a:cubicBezTo>
                  <a:cubicBezTo>
                    <a:pt x="30745" y="16777"/>
                    <a:pt x="29483" y="20016"/>
                    <a:pt x="27173" y="22421"/>
                  </a:cubicBezTo>
                  <a:cubicBezTo>
                    <a:pt x="24280" y="25361"/>
                    <a:pt x="20509" y="26586"/>
                    <a:pt x="16728" y="26586"/>
                  </a:cubicBezTo>
                  <a:cubicBezTo>
                    <a:pt x="12883" y="26586"/>
                    <a:pt x="9027" y="25320"/>
                    <a:pt x="6073" y="23303"/>
                  </a:cubicBezTo>
                  <a:cubicBezTo>
                    <a:pt x="620" y="19587"/>
                    <a:pt x="644" y="11514"/>
                    <a:pt x="4073" y="6323"/>
                  </a:cubicBezTo>
                  <a:cubicBezTo>
                    <a:pt x="6383" y="2822"/>
                    <a:pt x="10646" y="607"/>
                    <a:pt x="14908" y="607"/>
                  </a:cubicBezTo>
                  <a:close/>
                  <a:moveTo>
                    <a:pt x="14914" y="1"/>
                  </a:moveTo>
                  <a:cubicBezTo>
                    <a:pt x="10456" y="1"/>
                    <a:pt x="5997" y="2320"/>
                    <a:pt x="3573" y="5989"/>
                  </a:cubicBezTo>
                  <a:cubicBezTo>
                    <a:pt x="1" y="11419"/>
                    <a:pt x="1" y="19849"/>
                    <a:pt x="5740" y="23779"/>
                  </a:cubicBezTo>
                  <a:cubicBezTo>
                    <a:pt x="9002" y="25970"/>
                    <a:pt x="12813" y="27160"/>
                    <a:pt x="16742" y="27184"/>
                  </a:cubicBezTo>
                  <a:cubicBezTo>
                    <a:pt x="20672" y="27184"/>
                    <a:pt x="24577" y="25898"/>
                    <a:pt x="27602" y="22826"/>
                  </a:cubicBezTo>
                  <a:cubicBezTo>
                    <a:pt x="30031" y="20302"/>
                    <a:pt x="31340" y="16920"/>
                    <a:pt x="31269" y="13420"/>
                  </a:cubicBezTo>
                  <a:cubicBezTo>
                    <a:pt x="31221" y="10109"/>
                    <a:pt x="29983" y="7133"/>
                    <a:pt x="27768" y="5037"/>
                  </a:cubicBezTo>
                  <a:cubicBezTo>
                    <a:pt x="26220" y="3560"/>
                    <a:pt x="24172" y="2370"/>
                    <a:pt x="21267" y="1322"/>
                  </a:cubicBezTo>
                  <a:cubicBezTo>
                    <a:pt x="19528" y="655"/>
                    <a:pt x="17719" y="203"/>
                    <a:pt x="15861" y="36"/>
                  </a:cubicBezTo>
                  <a:cubicBezTo>
                    <a:pt x="15546" y="12"/>
                    <a:pt x="15230" y="1"/>
                    <a:pt x="1491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438901" y="4281012"/>
              <a:ext cx="118506" cy="223663"/>
            </a:xfrm>
            <a:custGeom>
              <a:avLst/>
              <a:gdLst/>
              <a:ahLst/>
              <a:cxnLst/>
              <a:rect l="l" t="t" r="r" b="b"/>
              <a:pathLst>
                <a:path w="6765" h="12768" extrusionOk="0">
                  <a:moveTo>
                    <a:pt x="787" y="694"/>
                  </a:moveTo>
                  <a:cubicBezTo>
                    <a:pt x="2692" y="1384"/>
                    <a:pt x="4502" y="2313"/>
                    <a:pt x="6169" y="3504"/>
                  </a:cubicBezTo>
                  <a:cubicBezTo>
                    <a:pt x="5907" y="6266"/>
                    <a:pt x="5835" y="9029"/>
                    <a:pt x="5978" y="11791"/>
                  </a:cubicBezTo>
                  <a:cubicBezTo>
                    <a:pt x="4573" y="10648"/>
                    <a:pt x="3168" y="9862"/>
                    <a:pt x="1596" y="9005"/>
                  </a:cubicBezTo>
                  <a:lnTo>
                    <a:pt x="691" y="8505"/>
                  </a:lnTo>
                  <a:cubicBezTo>
                    <a:pt x="644" y="6576"/>
                    <a:pt x="644" y="3242"/>
                    <a:pt x="787" y="694"/>
                  </a:cubicBezTo>
                  <a:close/>
                  <a:moveTo>
                    <a:pt x="488" y="1"/>
                  </a:moveTo>
                  <a:cubicBezTo>
                    <a:pt x="432" y="1"/>
                    <a:pt x="378" y="21"/>
                    <a:pt x="334" y="51"/>
                  </a:cubicBezTo>
                  <a:cubicBezTo>
                    <a:pt x="263" y="98"/>
                    <a:pt x="215" y="194"/>
                    <a:pt x="191" y="265"/>
                  </a:cubicBezTo>
                  <a:cubicBezTo>
                    <a:pt x="1" y="2956"/>
                    <a:pt x="48" y="6695"/>
                    <a:pt x="96" y="8695"/>
                  </a:cubicBezTo>
                  <a:cubicBezTo>
                    <a:pt x="96" y="8791"/>
                    <a:pt x="144" y="8886"/>
                    <a:pt x="239" y="8934"/>
                  </a:cubicBezTo>
                  <a:cubicBezTo>
                    <a:pt x="596" y="9148"/>
                    <a:pt x="953" y="9338"/>
                    <a:pt x="1287" y="9529"/>
                  </a:cubicBezTo>
                  <a:cubicBezTo>
                    <a:pt x="3049" y="10481"/>
                    <a:pt x="4573" y="11315"/>
                    <a:pt x="6097" y="12696"/>
                  </a:cubicBezTo>
                  <a:cubicBezTo>
                    <a:pt x="6145" y="12744"/>
                    <a:pt x="6216" y="12768"/>
                    <a:pt x="6288" y="12768"/>
                  </a:cubicBezTo>
                  <a:cubicBezTo>
                    <a:pt x="6455" y="12768"/>
                    <a:pt x="6597" y="12625"/>
                    <a:pt x="6597" y="12458"/>
                  </a:cubicBezTo>
                  <a:cubicBezTo>
                    <a:pt x="6407" y="9434"/>
                    <a:pt x="6478" y="6409"/>
                    <a:pt x="6764" y="3385"/>
                  </a:cubicBezTo>
                  <a:cubicBezTo>
                    <a:pt x="6764" y="3290"/>
                    <a:pt x="6716" y="3194"/>
                    <a:pt x="6645" y="3123"/>
                  </a:cubicBezTo>
                  <a:cubicBezTo>
                    <a:pt x="4788" y="1789"/>
                    <a:pt x="2763" y="741"/>
                    <a:pt x="596" y="27"/>
                  </a:cubicBezTo>
                  <a:cubicBezTo>
                    <a:pt x="560" y="9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399276" y="4313420"/>
              <a:ext cx="150615" cy="186246"/>
            </a:xfrm>
            <a:custGeom>
              <a:avLst/>
              <a:gdLst/>
              <a:ahLst/>
              <a:cxnLst/>
              <a:rect l="l" t="t" r="r" b="b"/>
              <a:pathLst>
                <a:path w="8598" h="10632" extrusionOk="0">
                  <a:moveTo>
                    <a:pt x="1966" y="1"/>
                  </a:moveTo>
                  <a:cubicBezTo>
                    <a:pt x="1441" y="1"/>
                    <a:pt x="923" y="49"/>
                    <a:pt x="405" y="130"/>
                  </a:cubicBezTo>
                  <a:cubicBezTo>
                    <a:pt x="262" y="154"/>
                    <a:pt x="143" y="273"/>
                    <a:pt x="143" y="415"/>
                  </a:cubicBezTo>
                  <a:cubicBezTo>
                    <a:pt x="72" y="2416"/>
                    <a:pt x="0" y="5964"/>
                    <a:pt x="0" y="8250"/>
                  </a:cubicBezTo>
                  <a:cubicBezTo>
                    <a:pt x="0" y="8417"/>
                    <a:pt x="120" y="8536"/>
                    <a:pt x="286" y="8560"/>
                  </a:cubicBezTo>
                  <a:cubicBezTo>
                    <a:pt x="3001" y="8870"/>
                    <a:pt x="5644" y="9560"/>
                    <a:pt x="8169" y="10608"/>
                  </a:cubicBezTo>
                  <a:cubicBezTo>
                    <a:pt x="8193" y="10632"/>
                    <a:pt x="8240" y="10632"/>
                    <a:pt x="8288" y="10632"/>
                  </a:cubicBezTo>
                  <a:cubicBezTo>
                    <a:pt x="8407" y="10632"/>
                    <a:pt x="8502" y="10560"/>
                    <a:pt x="8550" y="10465"/>
                  </a:cubicBezTo>
                  <a:cubicBezTo>
                    <a:pt x="8597" y="10298"/>
                    <a:pt x="8550" y="10132"/>
                    <a:pt x="8407" y="10084"/>
                  </a:cubicBezTo>
                  <a:cubicBezTo>
                    <a:pt x="5906" y="9036"/>
                    <a:pt x="3287" y="8322"/>
                    <a:pt x="596" y="7988"/>
                  </a:cubicBezTo>
                  <a:cubicBezTo>
                    <a:pt x="620" y="5798"/>
                    <a:pt x="667" y="2630"/>
                    <a:pt x="739" y="677"/>
                  </a:cubicBezTo>
                  <a:cubicBezTo>
                    <a:pt x="1154" y="631"/>
                    <a:pt x="1569" y="605"/>
                    <a:pt x="1984" y="605"/>
                  </a:cubicBezTo>
                  <a:cubicBezTo>
                    <a:pt x="2212" y="605"/>
                    <a:pt x="2440" y="613"/>
                    <a:pt x="2668" y="630"/>
                  </a:cubicBezTo>
                  <a:cubicBezTo>
                    <a:pt x="2682" y="632"/>
                    <a:pt x="2696" y="633"/>
                    <a:pt x="2710" y="633"/>
                  </a:cubicBezTo>
                  <a:cubicBezTo>
                    <a:pt x="2858" y="633"/>
                    <a:pt x="2977" y="520"/>
                    <a:pt x="2977" y="368"/>
                  </a:cubicBezTo>
                  <a:cubicBezTo>
                    <a:pt x="3001" y="201"/>
                    <a:pt x="2882" y="58"/>
                    <a:pt x="2715" y="34"/>
                  </a:cubicBezTo>
                  <a:cubicBezTo>
                    <a:pt x="2463" y="12"/>
                    <a:pt x="2214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369234" y="4341920"/>
              <a:ext cx="188208" cy="163281"/>
            </a:xfrm>
            <a:custGeom>
              <a:avLst/>
              <a:gdLst/>
              <a:ahLst/>
              <a:cxnLst/>
              <a:rect l="l" t="t" r="r" b="b"/>
              <a:pathLst>
                <a:path w="10744" h="9321" extrusionOk="0">
                  <a:moveTo>
                    <a:pt x="2061" y="0"/>
                  </a:moveTo>
                  <a:cubicBezTo>
                    <a:pt x="2049" y="0"/>
                    <a:pt x="2037" y="1"/>
                    <a:pt x="2025" y="3"/>
                  </a:cubicBezTo>
                  <a:cubicBezTo>
                    <a:pt x="1453" y="51"/>
                    <a:pt x="882" y="170"/>
                    <a:pt x="334" y="384"/>
                  </a:cubicBezTo>
                  <a:cubicBezTo>
                    <a:pt x="215" y="432"/>
                    <a:pt x="144" y="527"/>
                    <a:pt x="144" y="646"/>
                  </a:cubicBezTo>
                  <a:cubicBezTo>
                    <a:pt x="1" y="2432"/>
                    <a:pt x="25" y="5266"/>
                    <a:pt x="48" y="7362"/>
                  </a:cubicBezTo>
                  <a:lnTo>
                    <a:pt x="48" y="8457"/>
                  </a:lnTo>
                  <a:cubicBezTo>
                    <a:pt x="48" y="8552"/>
                    <a:pt x="96" y="8624"/>
                    <a:pt x="144" y="8671"/>
                  </a:cubicBezTo>
                  <a:cubicBezTo>
                    <a:pt x="215" y="8743"/>
                    <a:pt x="287" y="8767"/>
                    <a:pt x="382" y="8767"/>
                  </a:cubicBezTo>
                  <a:cubicBezTo>
                    <a:pt x="1780" y="8649"/>
                    <a:pt x="3092" y="8577"/>
                    <a:pt x="4347" y="8577"/>
                  </a:cubicBezTo>
                  <a:cubicBezTo>
                    <a:pt x="6407" y="8577"/>
                    <a:pt x="8314" y="8773"/>
                    <a:pt x="10193" y="9291"/>
                  </a:cubicBezTo>
                  <a:lnTo>
                    <a:pt x="10289" y="9291"/>
                  </a:lnTo>
                  <a:lnTo>
                    <a:pt x="10289" y="9314"/>
                  </a:lnTo>
                  <a:cubicBezTo>
                    <a:pt x="10311" y="9318"/>
                    <a:pt x="10333" y="9320"/>
                    <a:pt x="10354" y="9320"/>
                  </a:cubicBezTo>
                  <a:cubicBezTo>
                    <a:pt x="10700" y="9320"/>
                    <a:pt x="10743" y="8787"/>
                    <a:pt x="10384" y="8719"/>
                  </a:cubicBezTo>
                  <a:cubicBezTo>
                    <a:pt x="8411" y="8175"/>
                    <a:pt x="6417" y="7976"/>
                    <a:pt x="4258" y="7976"/>
                  </a:cubicBezTo>
                  <a:cubicBezTo>
                    <a:pt x="3108" y="7976"/>
                    <a:pt x="1910" y="8033"/>
                    <a:pt x="644" y="8124"/>
                  </a:cubicBezTo>
                  <a:lnTo>
                    <a:pt x="644" y="7338"/>
                  </a:lnTo>
                  <a:cubicBezTo>
                    <a:pt x="620" y="5361"/>
                    <a:pt x="596" y="2646"/>
                    <a:pt x="715" y="860"/>
                  </a:cubicBezTo>
                  <a:cubicBezTo>
                    <a:pt x="1168" y="717"/>
                    <a:pt x="1620" y="622"/>
                    <a:pt x="2073" y="598"/>
                  </a:cubicBezTo>
                  <a:cubicBezTo>
                    <a:pt x="2239" y="575"/>
                    <a:pt x="2358" y="432"/>
                    <a:pt x="2358" y="289"/>
                  </a:cubicBezTo>
                  <a:cubicBezTo>
                    <a:pt x="2336" y="134"/>
                    <a:pt x="2212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543200" y="4281117"/>
              <a:ext cx="115983" cy="223558"/>
            </a:xfrm>
            <a:custGeom>
              <a:avLst/>
              <a:gdLst/>
              <a:ahLst/>
              <a:cxnLst/>
              <a:rect l="l" t="t" r="r" b="b"/>
              <a:pathLst>
                <a:path w="6621" h="12762" extrusionOk="0">
                  <a:moveTo>
                    <a:pt x="6137" y="0"/>
                  </a:moveTo>
                  <a:cubicBezTo>
                    <a:pt x="6101" y="0"/>
                    <a:pt x="6063" y="7"/>
                    <a:pt x="6025" y="21"/>
                  </a:cubicBezTo>
                  <a:cubicBezTo>
                    <a:pt x="3739" y="759"/>
                    <a:pt x="1953" y="1950"/>
                    <a:pt x="334" y="3117"/>
                  </a:cubicBezTo>
                  <a:cubicBezTo>
                    <a:pt x="215" y="3212"/>
                    <a:pt x="167" y="3403"/>
                    <a:pt x="262" y="3522"/>
                  </a:cubicBezTo>
                  <a:cubicBezTo>
                    <a:pt x="320" y="3607"/>
                    <a:pt x="411" y="3650"/>
                    <a:pt x="506" y="3650"/>
                  </a:cubicBezTo>
                  <a:cubicBezTo>
                    <a:pt x="569" y="3650"/>
                    <a:pt x="634" y="3631"/>
                    <a:pt x="691" y="3593"/>
                  </a:cubicBezTo>
                  <a:cubicBezTo>
                    <a:pt x="2191" y="2521"/>
                    <a:pt x="3811" y="1426"/>
                    <a:pt x="5859" y="712"/>
                  </a:cubicBezTo>
                  <a:cubicBezTo>
                    <a:pt x="6002" y="3236"/>
                    <a:pt x="5978" y="6570"/>
                    <a:pt x="5930" y="8499"/>
                  </a:cubicBezTo>
                  <a:lnTo>
                    <a:pt x="5049" y="8999"/>
                  </a:lnTo>
                  <a:cubicBezTo>
                    <a:pt x="3263" y="9975"/>
                    <a:pt x="1715" y="10833"/>
                    <a:pt x="143" y="12238"/>
                  </a:cubicBezTo>
                  <a:cubicBezTo>
                    <a:pt x="24" y="12357"/>
                    <a:pt x="0" y="12547"/>
                    <a:pt x="119" y="12666"/>
                  </a:cubicBezTo>
                  <a:cubicBezTo>
                    <a:pt x="167" y="12714"/>
                    <a:pt x="239" y="12762"/>
                    <a:pt x="334" y="12762"/>
                  </a:cubicBezTo>
                  <a:cubicBezTo>
                    <a:pt x="405" y="12762"/>
                    <a:pt x="477" y="12738"/>
                    <a:pt x="524" y="12690"/>
                  </a:cubicBezTo>
                  <a:cubicBezTo>
                    <a:pt x="2048" y="11309"/>
                    <a:pt x="3573" y="10475"/>
                    <a:pt x="5335" y="9523"/>
                  </a:cubicBezTo>
                  <a:cubicBezTo>
                    <a:pt x="5668" y="9332"/>
                    <a:pt x="6025" y="9142"/>
                    <a:pt x="6383" y="8928"/>
                  </a:cubicBezTo>
                  <a:cubicBezTo>
                    <a:pt x="6478" y="8880"/>
                    <a:pt x="6526" y="8785"/>
                    <a:pt x="6526" y="8689"/>
                  </a:cubicBezTo>
                  <a:cubicBezTo>
                    <a:pt x="6573" y="6689"/>
                    <a:pt x="6621" y="2950"/>
                    <a:pt x="6407" y="283"/>
                  </a:cubicBezTo>
                  <a:cubicBezTo>
                    <a:pt x="6407" y="111"/>
                    <a:pt x="6284" y="0"/>
                    <a:pt x="6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4548210" y="4313332"/>
              <a:ext cx="151036" cy="186334"/>
            </a:xfrm>
            <a:custGeom>
              <a:avLst/>
              <a:gdLst/>
              <a:ahLst/>
              <a:cxnLst/>
              <a:rect l="l" t="t" r="r" b="b"/>
              <a:pathLst>
                <a:path w="8622" h="10637" extrusionOk="0">
                  <a:moveTo>
                    <a:pt x="6751" y="0"/>
                  </a:moveTo>
                  <a:cubicBezTo>
                    <a:pt x="6470" y="0"/>
                    <a:pt x="6188" y="14"/>
                    <a:pt x="5906" y="39"/>
                  </a:cubicBezTo>
                  <a:cubicBezTo>
                    <a:pt x="5533" y="63"/>
                    <a:pt x="5571" y="636"/>
                    <a:pt x="5932" y="636"/>
                  </a:cubicBezTo>
                  <a:cubicBezTo>
                    <a:pt x="5939" y="636"/>
                    <a:pt x="5946" y="635"/>
                    <a:pt x="5954" y="635"/>
                  </a:cubicBezTo>
                  <a:cubicBezTo>
                    <a:pt x="6207" y="607"/>
                    <a:pt x="6465" y="593"/>
                    <a:pt x="6721" y="593"/>
                  </a:cubicBezTo>
                  <a:cubicBezTo>
                    <a:pt x="7115" y="593"/>
                    <a:pt x="7508" y="625"/>
                    <a:pt x="7883" y="682"/>
                  </a:cubicBezTo>
                  <a:cubicBezTo>
                    <a:pt x="7954" y="2635"/>
                    <a:pt x="8002" y="5779"/>
                    <a:pt x="8026" y="7993"/>
                  </a:cubicBezTo>
                  <a:cubicBezTo>
                    <a:pt x="5335" y="8327"/>
                    <a:pt x="2715" y="9017"/>
                    <a:pt x="238" y="10065"/>
                  </a:cubicBezTo>
                  <a:cubicBezTo>
                    <a:pt x="72" y="10137"/>
                    <a:pt x="0" y="10303"/>
                    <a:pt x="72" y="10470"/>
                  </a:cubicBezTo>
                  <a:cubicBezTo>
                    <a:pt x="119" y="10565"/>
                    <a:pt x="238" y="10637"/>
                    <a:pt x="357" y="10637"/>
                  </a:cubicBezTo>
                  <a:cubicBezTo>
                    <a:pt x="381" y="10637"/>
                    <a:pt x="429" y="10613"/>
                    <a:pt x="476" y="10589"/>
                  </a:cubicBezTo>
                  <a:cubicBezTo>
                    <a:pt x="2977" y="9541"/>
                    <a:pt x="5620" y="8851"/>
                    <a:pt x="8335" y="8541"/>
                  </a:cubicBezTo>
                  <a:cubicBezTo>
                    <a:pt x="8502" y="8541"/>
                    <a:pt x="8621" y="8398"/>
                    <a:pt x="8621" y="8255"/>
                  </a:cubicBezTo>
                  <a:cubicBezTo>
                    <a:pt x="8597" y="5945"/>
                    <a:pt x="8550" y="2397"/>
                    <a:pt x="8478" y="420"/>
                  </a:cubicBezTo>
                  <a:cubicBezTo>
                    <a:pt x="8478" y="278"/>
                    <a:pt x="8383" y="159"/>
                    <a:pt x="8240" y="135"/>
                  </a:cubicBezTo>
                  <a:cubicBezTo>
                    <a:pt x="7751" y="43"/>
                    <a:pt x="7253" y="0"/>
                    <a:pt x="6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540975" y="4341115"/>
              <a:ext cx="188296" cy="163613"/>
            </a:xfrm>
            <a:custGeom>
              <a:avLst/>
              <a:gdLst/>
              <a:ahLst/>
              <a:cxnLst/>
              <a:rect l="l" t="t" r="r" b="b"/>
              <a:pathLst>
                <a:path w="10749" h="9340" extrusionOk="0">
                  <a:moveTo>
                    <a:pt x="8701" y="1"/>
                  </a:moveTo>
                  <a:cubicBezTo>
                    <a:pt x="8318" y="1"/>
                    <a:pt x="8280" y="573"/>
                    <a:pt x="8677" y="597"/>
                  </a:cubicBezTo>
                  <a:cubicBezTo>
                    <a:pt x="9153" y="644"/>
                    <a:pt x="9606" y="716"/>
                    <a:pt x="10034" y="883"/>
                  </a:cubicBezTo>
                  <a:cubicBezTo>
                    <a:pt x="10153" y="2669"/>
                    <a:pt x="10130" y="5360"/>
                    <a:pt x="10106" y="7360"/>
                  </a:cubicBezTo>
                  <a:lnTo>
                    <a:pt x="10106" y="8146"/>
                  </a:lnTo>
                  <a:cubicBezTo>
                    <a:pt x="8839" y="8055"/>
                    <a:pt x="7645" y="7998"/>
                    <a:pt x="6498" y="7998"/>
                  </a:cubicBezTo>
                  <a:cubicBezTo>
                    <a:pt x="4346" y="7998"/>
                    <a:pt x="2363" y="8197"/>
                    <a:pt x="389" y="8741"/>
                  </a:cubicBezTo>
                  <a:cubicBezTo>
                    <a:pt x="0" y="8787"/>
                    <a:pt x="51" y="9339"/>
                    <a:pt x="416" y="9339"/>
                  </a:cubicBezTo>
                  <a:cubicBezTo>
                    <a:pt x="430" y="9339"/>
                    <a:pt x="445" y="9338"/>
                    <a:pt x="461" y="9337"/>
                  </a:cubicBezTo>
                  <a:cubicBezTo>
                    <a:pt x="485" y="9337"/>
                    <a:pt x="532" y="9313"/>
                    <a:pt x="556" y="9289"/>
                  </a:cubicBezTo>
                  <a:cubicBezTo>
                    <a:pt x="2420" y="8771"/>
                    <a:pt x="4322" y="8575"/>
                    <a:pt x="6385" y="8575"/>
                  </a:cubicBezTo>
                  <a:cubicBezTo>
                    <a:pt x="7643" y="8575"/>
                    <a:pt x="8961" y="8648"/>
                    <a:pt x="10368" y="8765"/>
                  </a:cubicBezTo>
                  <a:cubicBezTo>
                    <a:pt x="10463" y="8765"/>
                    <a:pt x="10534" y="8741"/>
                    <a:pt x="10606" y="8694"/>
                  </a:cubicBezTo>
                  <a:cubicBezTo>
                    <a:pt x="10653" y="8622"/>
                    <a:pt x="10701" y="8551"/>
                    <a:pt x="10701" y="8479"/>
                  </a:cubicBezTo>
                  <a:lnTo>
                    <a:pt x="10701" y="7360"/>
                  </a:lnTo>
                  <a:cubicBezTo>
                    <a:pt x="10725" y="5288"/>
                    <a:pt x="10749" y="2454"/>
                    <a:pt x="10606" y="644"/>
                  </a:cubicBezTo>
                  <a:cubicBezTo>
                    <a:pt x="10606" y="525"/>
                    <a:pt x="10534" y="430"/>
                    <a:pt x="10415" y="382"/>
                  </a:cubicBezTo>
                  <a:cubicBezTo>
                    <a:pt x="9868" y="168"/>
                    <a:pt x="9296" y="49"/>
                    <a:pt x="8724" y="1"/>
                  </a:cubicBezTo>
                  <a:cubicBezTo>
                    <a:pt x="8717" y="1"/>
                    <a:pt x="8709" y="1"/>
                    <a:pt x="8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385928" y="4484986"/>
              <a:ext cx="328331" cy="28869"/>
            </a:xfrm>
            <a:custGeom>
              <a:avLst/>
              <a:gdLst/>
              <a:ahLst/>
              <a:cxnLst/>
              <a:rect l="l" t="t" r="r" b="b"/>
              <a:pathLst>
                <a:path w="18743" h="1648" extrusionOk="0">
                  <a:moveTo>
                    <a:pt x="18341" y="1"/>
                  </a:moveTo>
                  <a:cubicBezTo>
                    <a:pt x="18324" y="1"/>
                    <a:pt x="18307" y="2"/>
                    <a:pt x="18290" y="4"/>
                  </a:cubicBezTo>
                  <a:cubicBezTo>
                    <a:pt x="18123" y="52"/>
                    <a:pt x="18028" y="219"/>
                    <a:pt x="18076" y="362"/>
                  </a:cubicBezTo>
                  <a:cubicBezTo>
                    <a:pt x="18099" y="552"/>
                    <a:pt x="18123" y="743"/>
                    <a:pt x="18123" y="909"/>
                  </a:cubicBezTo>
                  <a:cubicBezTo>
                    <a:pt x="17791" y="898"/>
                    <a:pt x="17458" y="894"/>
                    <a:pt x="17124" y="894"/>
                  </a:cubicBezTo>
                  <a:cubicBezTo>
                    <a:pt x="16022" y="894"/>
                    <a:pt x="14915" y="944"/>
                    <a:pt x="13837" y="981"/>
                  </a:cubicBezTo>
                  <a:cubicBezTo>
                    <a:pt x="12918" y="1032"/>
                    <a:pt x="12006" y="1055"/>
                    <a:pt x="11093" y="1055"/>
                  </a:cubicBezTo>
                  <a:cubicBezTo>
                    <a:pt x="10303" y="1055"/>
                    <a:pt x="9512" y="1038"/>
                    <a:pt x="8716" y="1005"/>
                  </a:cubicBezTo>
                  <a:cubicBezTo>
                    <a:pt x="8335" y="981"/>
                    <a:pt x="7954" y="957"/>
                    <a:pt x="7573" y="909"/>
                  </a:cubicBezTo>
                  <a:lnTo>
                    <a:pt x="7121" y="885"/>
                  </a:lnTo>
                  <a:cubicBezTo>
                    <a:pt x="5387" y="733"/>
                    <a:pt x="3654" y="657"/>
                    <a:pt x="1908" y="657"/>
                  </a:cubicBezTo>
                  <a:cubicBezTo>
                    <a:pt x="1471" y="657"/>
                    <a:pt x="1034" y="662"/>
                    <a:pt x="596" y="671"/>
                  </a:cubicBezTo>
                  <a:cubicBezTo>
                    <a:pt x="620" y="576"/>
                    <a:pt x="620" y="504"/>
                    <a:pt x="643" y="433"/>
                  </a:cubicBezTo>
                  <a:cubicBezTo>
                    <a:pt x="691" y="290"/>
                    <a:pt x="596" y="123"/>
                    <a:pt x="429" y="76"/>
                  </a:cubicBezTo>
                  <a:cubicBezTo>
                    <a:pt x="404" y="69"/>
                    <a:pt x="378" y="65"/>
                    <a:pt x="353" y="65"/>
                  </a:cubicBezTo>
                  <a:cubicBezTo>
                    <a:pt x="215" y="65"/>
                    <a:pt x="92" y="169"/>
                    <a:pt x="72" y="290"/>
                  </a:cubicBezTo>
                  <a:cubicBezTo>
                    <a:pt x="0" y="528"/>
                    <a:pt x="0" y="766"/>
                    <a:pt x="24" y="1005"/>
                  </a:cubicBezTo>
                  <a:cubicBezTo>
                    <a:pt x="48" y="1147"/>
                    <a:pt x="191" y="1267"/>
                    <a:pt x="334" y="1267"/>
                  </a:cubicBezTo>
                  <a:cubicBezTo>
                    <a:pt x="862" y="1255"/>
                    <a:pt x="1391" y="1249"/>
                    <a:pt x="1919" y="1249"/>
                  </a:cubicBezTo>
                  <a:cubicBezTo>
                    <a:pt x="3629" y="1249"/>
                    <a:pt x="5339" y="1311"/>
                    <a:pt x="7049" y="1457"/>
                  </a:cubicBezTo>
                  <a:lnTo>
                    <a:pt x="7526" y="1505"/>
                  </a:lnTo>
                  <a:cubicBezTo>
                    <a:pt x="7907" y="1528"/>
                    <a:pt x="8288" y="1576"/>
                    <a:pt x="8669" y="1600"/>
                  </a:cubicBezTo>
                  <a:cubicBezTo>
                    <a:pt x="9336" y="1648"/>
                    <a:pt x="10026" y="1648"/>
                    <a:pt x="10693" y="1648"/>
                  </a:cubicBezTo>
                  <a:cubicBezTo>
                    <a:pt x="11765" y="1648"/>
                    <a:pt x="12813" y="1624"/>
                    <a:pt x="13860" y="1576"/>
                  </a:cubicBezTo>
                  <a:cubicBezTo>
                    <a:pt x="14905" y="1543"/>
                    <a:pt x="15972" y="1498"/>
                    <a:pt x="17031" y="1498"/>
                  </a:cubicBezTo>
                  <a:cubicBezTo>
                    <a:pt x="17493" y="1498"/>
                    <a:pt x="17953" y="1507"/>
                    <a:pt x="18409" y="1528"/>
                  </a:cubicBezTo>
                  <a:cubicBezTo>
                    <a:pt x="18552" y="1528"/>
                    <a:pt x="18695" y="1409"/>
                    <a:pt x="18695" y="1267"/>
                  </a:cubicBezTo>
                  <a:cubicBezTo>
                    <a:pt x="18742" y="909"/>
                    <a:pt x="18719" y="576"/>
                    <a:pt x="18647" y="219"/>
                  </a:cubicBezTo>
                  <a:cubicBezTo>
                    <a:pt x="18604" y="91"/>
                    <a:pt x="18485" y="1"/>
                    <a:pt x="18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>
            <a:off x="7295035" y="1652914"/>
            <a:ext cx="662359" cy="576329"/>
            <a:chOff x="4919073" y="1372862"/>
            <a:chExt cx="637865" cy="552887"/>
          </a:xfrm>
        </p:grpSpPr>
        <p:sp>
          <p:nvSpPr>
            <p:cNvPr id="1223" name="Google Shape;1223;p34"/>
            <p:cNvSpPr/>
            <p:nvPr/>
          </p:nvSpPr>
          <p:spPr>
            <a:xfrm>
              <a:off x="5022111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50" y="1"/>
                  </a:moveTo>
                  <a:cubicBezTo>
                    <a:pt x="8888" y="1"/>
                    <a:pt x="6177" y="450"/>
                    <a:pt x="4049" y="2278"/>
                  </a:cubicBezTo>
                  <a:cubicBezTo>
                    <a:pt x="1691" y="4326"/>
                    <a:pt x="262" y="7255"/>
                    <a:pt x="143" y="10398"/>
                  </a:cubicBezTo>
                  <a:cubicBezTo>
                    <a:pt x="0" y="13923"/>
                    <a:pt x="1596" y="17423"/>
                    <a:pt x="4120" y="19853"/>
                  </a:cubicBezTo>
                  <a:cubicBezTo>
                    <a:pt x="4501" y="20234"/>
                    <a:pt x="4906" y="20567"/>
                    <a:pt x="5359" y="20877"/>
                  </a:cubicBezTo>
                  <a:cubicBezTo>
                    <a:pt x="6002" y="21258"/>
                    <a:pt x="6692" y="21567"/>
                    <a:pt x="7407" y="21805"/>
                  </a:cubicBezTo>
                  <a:cubicBezTo>
                    <a:pt x="9297" y="22540"/>
                    <a:pt x="11261" y="23275"/>
                    <a:pt x="13251" y="23275"/>
                  </a:cubicBezTo>
                  <a:cubicBezTo>
                    <a:pt x="13517" y="23275"/>
                    <a:pt x="13784" y="23262"/>
                    <a:pt x="14051" y="23234"/>
                  </a:cubicBezTo>
                  <a:cubicBezTo>
                    <a:pt x="15504" y="23091"/>
                    <a:pt x="16885" y="22544"/>
                    <a:pt x="18171" y="21901"/>
                  </a:cubicBezTo>
                  <a:cubicBezTo>
                    <a:pt x="21219" y="20376"/>
                    <a:pt x="24125" y="18138"/>
                    <a:pt x="25387" y="14899"/>
                  </a:cubicBezTo>
                  <a:cubicBezTo>
                    <a:pt x="26363" y="12256"/>
                    <a:pt x="26244" y="9327"/>
                    <a:pt x="25029" y="6778"/>
                  </a:cubicBezTo>
                  <a:cubicBezTo>
                    <a:pt x="23815" y="4278"/>
                    <a:pt x="21719" y="2325"/>
                    <a:pt x="19171" y="1253"/>
                  </a:cubicBezTo>
                  <a:cubicBezTo>
                    <a:pt x="17052" y="349"/>
                    <a:pt x="14718" y="87"/>
                    <a:pt x="12408" y="15"/>
                  </a:cubicBezTo>
                  <a:cubicBezTo>
                    <a:pt x="12123" y="6"/>
                    <a:pt x="11837" y="1"/>
                    <a:pt x="11550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91907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2" y="602"/>
                    <a:pt x="28268" y="2031"/>
                    <a:pt x="31650" y="5460"/>
                  </a:cubicBezTo>
                  <a:cubicBezTo>
                    <a:pt x="34365" y="8271"/>
                    <a:pt x="35817" y="12057"/>
                    <a:pt x="35746" y="15963"/>
                  </a:cubicBezTo>
                  <a:cubicBezTo>
                    <a:pt x="35674" y="19654"/>
                    <a:pt x="34317" y="22940"/>
                    <a:pt x="31864" y="25274"/>
                  </a:cubicBezTo>
                  <a:cubicBezTo>
                    <a:pt x="30126" y="26941"/>
                    <a:pt x="27792" y="28275"/>
                    <a:pt x="24505" y="29465"/>
                  </a:cubicBezTo>
                  <a:cubicBezTo>
                    <a:pt x="22124" y="30347"/>
                    <a:pt x="20195" y="30799"/>
                    <a:pt x="18385" y="30942"/>
                  </a:cubicBezTo>
                  <a:cubicBezTo>
                    <a:pt x="18048" y="30966"/>
                    <a:pt x="17711" y="30978"/>
                    <a:pt x="17373" y="30978"/>
                  </a:cubicBezTo>
                  <a:cubicBezTo>
                    <a:pt x="12385" y="30978"/>
                    <a:pt x="7367" y="28378"/>
                    <a:pt x="4668" y="24274"/>
                  </a:cubicBezTo>
                  <a:cubicBezTo>
                    <a:pt x="643" y="18225"/>
                    <a:pt x="643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8" y="3936"/>
                  </a:cubicBezTo>
                  <a:cubicBezTo>
                    <a:pt x="0" y="8509"/>
                    <a:pt x="0" y="18296"/>
                    <a:pt x="4168" y="24607"/>
                  </a:cubicBezTo>
                  <a:cubicBezTo>
                    <a:pt x="6978" y="28870"/>
                    <a:pt x="12169" y="31561"/>
                    <a:pt x="17337" y="31561"/>
                  </a:cubicBezTo>
                  <a:cubicBezTo>
                    <a:pt x="17694" y="31561"/>
                    <a:pt x="18052" y="31561"/>
                    <a:pt x="18433" y="31513"/>
                  </a:cubicBezTo>
                  <a:cubicBezTo>
                    <a:pt x="20290" y="31371"/>
                    <a:pt x="22291" y="30918"/>
                    <a:pt x="24696" y="30013"/>
                  </a:cubicBezTo>
                  <a:cubicBezTo>
                    <a:pt x="28078" y="28799"/>
                    <a:pt x="30507" y="27417"/>
                    <a:pt x="32293" y="25703"/>
                  </a:cubicBezTo>
                  <a:cubicBezTo>
                    <a:pt x="34841" y="23274"/>
                    <a:pt x="36270" y="19821"/>
                    <a:pt x="36341" y="15963"/>
                  </a:cubicBezTo>
                  <a:cubicBezTo>
                    <a:pt x="36413" y="11914"/>
                    <a:pt x="34888" y="7985"/>
                    <a:pt x="32078" y="5032"/>
                  </a:cubicBezTo>
                  <a:cubicBezTo>
                    <a:pt x="28575" y="1481"/>
                    <a:pt x="24018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964952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9" y="596"/>
                    <a:pt x="24292" y="1811"/>
                    <a:pt x="27197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885"/>
                    <a:pt x="29459" y="19719"/>
                    <a:pt x="27364" y="21720"/>
                  </a:cubicBezTo>
                  <a:cubicBezTo>
                    <a:pt x="25887" y="23125"/>
                    <a:pt x="23887" y="24244"/>
                    <a:pt x="21077" y="25292"/>
                  </a:cubicBezTo>
                  <a:cubicBezTo>
                    <a:pt x="19386" y="25935"/>
                    <a:pt x="17624" y="26363"/>
                    <a:pt x="15814" y="26554"/>
                  </a:cubicBezTo>
                  <a:cubicBezTo>
                    <a:pt x="15520" y="26575"/>
                    <a:pt x="15226" y="26586"/>
                    <a:pt x="14931" y="26586"/>
                  </a:cubicBezTo>
                  <a:cubicBezTo>
                    <a:pt x="10666" y="26586"/>
                    <a:pt x="6390" y="24358"/>
                    <a:pt x="4073" y="20839"/>
                  </a:cubicBezTo>
                  <a:cubicBezTo>
                    <a:pt x="644" y="15647"/>
                    <a:pt x="644" y="7598"/>
                    <a:pt x="6074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3" y="1"/>
                  </a:moveTo>
                  <a:cubicBezTo>
                    <a:pt x="12779" y="1"/>
                    <a:pt x="8798" y="1308"/>
                    <a:pt x="5740" y="3383"/>
                  </a:cubicBezTo>
                  <a:cubicBezTo>
                    <a:pt x="25" y="7312"/>
                    <a:pt x="1" y="15766"/>
                    <a:pt x="3597" y="21196"/>
                  </a:cubicBezTo>
                  <a:cubicBezTo>
                    <a:pt x="6002" y="24839"/>
                    <a:pt x="10455" y="27173"/>
                    <a:pt x="14933" y="27173"/>
                  </a:cubicBezTo>
                  <a:cubicBezTo>
                    <a:pt x="15242" y="27173"/>
                    <a:pt x="15552" y="27149"/>
                    <a:pt x="15861" y="27126"/>
                  </a:cubicBezTo>
                  <a:cubicBezTo>
                    <a:pt x="17719" y="26959"/>
                    <a:pt x="19529" y="26530"/>
                    <a:pt x="21267" y="25840"/>
                  </a:cubicBezTo>
                  <a:cubicBezTo>
                    <a:pt x="24173" y="24792"/>
                    <a:pt x="26244" y="23625"/>
                    <a:pt x="27792" y="22124"/>
                  </a:cubicBezTo>
                  <a:cubicBezTo>
                    <a:pt x="29983" y="20029"/>
                    <a:pt x="31222" y="17052"/>
                    <a:pt x="31269" y="13742"/>
                  </a:cubicBezTo>
                  <a:cubicBezTo>
                    <a:pt x="31341" y="10241"/>
                    <a:pt x="30031" y="6859"/>
                    <a:pt x="27602" y="4335"/>
                  </a:cubicBezTo>
                  <a:cubicBezTo>
                    <a:pt x="24587" y="1273"/>
                    <a:pt x="20673" y="1"/>
                    <a:pt x="1675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05512" y="1516155"/>
              <a:ext cx="18814" cy="248556"/>
            </a:xfrm>
            <a:custGeom>
              <a:avLst/>
              <a:gdLst/>
              <a:ahLst/>
              <a:cxnLst/>
              <a:rect l="l" t="t" r="r" b="b"/>
              <a:pathLst>
                <a:path w="1074" h="14189" extrusionOk="0">
                  <a:moveTo>
                    <a:pt x="314" y="0"/>
                  </a:moveTo>
                  <a:cubicBezTo>
                    <a:pt x="156" y="0"/>
                    <a:pt x="1" y="114"/>
                    <a:pt x="26" y="329"/>
                  </a:cubicBezTo>
                  <a:cubicBezTo>
                    <a:pt x="383" y="4830"/>
                    <a:pt x="479" y="9354"/>
                    <a:pt x="264" y="13879"/>
                  </a:cubicBezTo>
                  <a:cubicBezTo>
                    <a:pt x="240" y="14046"/>
                    <a:pt x="383" y="14189"/>
                    <a:pt x="550" y="14189"/>
                  </a:cubicBezTo>
                  <a:cubicBezTo>
                    <a:pt x="717" y="14189"/>
                    <a:pt x="860" y="14070"/>
                    <a:pt x="860" y="13927"/>
                  </a:cubicBezTo>
                  <a:cubicBezTo>
                    <a:pt x="1074" y="9378"/>
                    <a:pt x="1003" y="4806"/>
                    <a:pt x="622" y="281"/>
                  </a:cubicBezTo>
                  <a:cubicBezTo>
                    <a:pt x="599" y="91"/>
                    <a:pt x="455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092759" y="1738575"/>
              <a:ext cx="299269" cy="16134"/>
            </a:xfrm>
            <a:custGeom>
              <a:avLst/>
              <a:gdLst/>
              <a:ahLst/>
              <a:cxnLst/>
              <a:rect l="l" t="t" r="r" b="b"/>
              <a:pathLst>
                <a:path w="17084" h="921" extrusionOk="0">
                  <a:moveTo>
                    <a:pt x="2605" y="0"/>
                  </a:moveTo>
                  <a:cubicBezTo>
                    <a:pt x="1869" y="0"/>
                    <a:pt x="1132" y="12"/>
                    <a:pt x="397" y="39"/>
                  </a:cubicBezTo>
                  <a:cubicBezTo>
                    <a:pt x="0" y="62"/>
                    <a:pt x="15" y="635"/>
                    <a:pt x="397" y="635"/>
                  </a:cubicBezTo>
                  <a:cubicBezTo>
                    <a:pt x="405" y="635"/>
                    <a:pt x="413" y="635"/>
                    <a:pt x="421" y="634"/>
                  </a:cubicBezTo>
                  <a:cubicBezTo>
                    <a:pt x="1082" y="610"/>
                    <a:pt x="1747" y="599"/>
                    <a:pt x="2413" y="599"/>
                  </a:cubicBezTo>
                  <a:cubicBezTo>
                    <a:pt x="4311" y="599"/>
                    <a:pt x="6214" y="683"/>
                    <a:pt x="8065" y="753"/>
                  </a:cubicBezTo>
                  <a:cubicBezTo>
                    <a:pt x="9851" y="825"/>
                    <a:pt x="11685" y="920"/>
                    <a:pt x="13543" y="920"/>
                  </a:cubicBezTo>
                  <a:cubicBezTo>
                    <a:pt x="14590" y="920"/>
                    <a:pt x="15638" y="896"/>
                    <a:pt x="16710" y="825"/>
                  </a:cubicBezTo>
                  <a:cubicBezTo>
                    <a:pt x="17083" y="802"/>
                    <a:pt x="17068" y="229"/>
                    <a:pt x="16686" y="229"/>
                  </a:cubicBezTo>
                  <a:cubicBezTo>
                    <a:pt x="16678" y="229"/>
                    <a:pt x="16670" y="229"/>
                    <a:pt x="16662" y="230"/>
                  </a:cubicBezTo>
                  <a:cubicBezTo>
                    <a:pt x="15472" y="279"/>
                    <a:pt x="14281" y="304"/>
                    <a:pt x="13090" y="304"/>
                  </a:cubicBezTo>
                  <a:cubicBezTo>
                    <a:pt x="11423" y="304"/>
                    <a:pt x="9756" y="255"/>
                    <a:pt x="8089" y="158"/>
                  </a:cubicBezTo>
                  <a:cubicBezTo>
                    <a:pt x="6286" y="73"/>
                    <a:pt x="4446" y="0"/>
                    <a:pt x="2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153527" y="1583072"/>
              <a:ext cx="61749" cy="164962"/>
            </a:xfrm>
            <a:custGeom>
              <a:avLst/>
              <a:gdLst/>
              <a:ahLst/>
              <a:cxnLst/>
              <a:rect l="l" t="t" r="r" b="b"/>
              <a:pathLst>
                <a:path w="3525" h="9417" extrusionOk="0">
                  <a:moveTo>
                    <a:pt x="1332" y="0"/>
                  </a:moveTo>
                  <a:cubicBezTo>
                    <a:pt x="1040" y="0"/>
                    <a:pt x="747" y="11"/>
                    <a:pt x="452" y="33"/>
                  </a:cubicBezTo>
                  <a:cubicBezTo>
                    <a:pt x="191" y="33"/>
                    <a:pt x="0" y="248"/>
                    <a:pt x="24" y="510"/>
                  </a:cubicBezTo>
                  <a:lnTo>
                    <a:pt x="238" y="9107"/>
                  </a:lnTo>
                  <a:cubicBezTo>
                    <a:pt x="238" y="9273"/>
                    <a:pt x="381" y="9392"/>
                    <a:pt x="548" y="9392"/>
                  </a:cubicBezTo>
                  <a:lnTo>
                    <a:pt x="548" y="9416"/>
                  </a:lnTo>
                  <a:cubicBezTo>
                    <a:pt x="714" y="9416"/>
                    <a:pt x="834" y="9273"/>
                    <a:pt x="834" y="9107"/>
                  </a:cubicBezTo>
                  <a:lnTo>
                    <a:pt x="619" y="629"/>
                  </a:lnTo>
                  <a:cubicBezTo>
                    <a:pt x="823" y="616"/>
                    <a:pt x="1028" y="610"/>
                    <a:pt x="1232" y="610"/>
                  </a:cubicBezTo>
                  <a:cubicBezTo>
                    <a:pt x="1790" y="610"/>
                    <a:pt x="2348" y="654"/>
                    <a:pt x="2905" y="724"/>
                  </a:cubicBezTo>
                  <a:cubicBezTo>
                    <a:pt x="2739" y="3486"/>
                    <a:pt x="2572" y="6296"/>
                    <a:pt x="2477" y="9059"/>
                  </a:cubicBezTo>
                  <a:cubicBezTo>
                    <a:pt x="2477" y="9226"/>
                    <a:pt x="2620" y="9369"/>
                    <a:pt x="2786" y="9369"/>
                  </a:cubicBezTo>
                  <a:cubicBezTo>
                    <a:pt x="2929" y="9369"/>
                    <a:pt x="3072" y="9226"/>
                    <a:pt x="3072" y="9059"/>
                  </a:cubicBezTo>
                  <a:cubicBezTo>
                    <a:pt x="3191" y="6225"/>
                    <a:pt x="3334" y="3320"/>
                    <a:pt x="3525" y="486"/>
                  </a:cubicBezTo>
                  <a:cubicBezTo>
                    <a:pt x="3525" y="319"/>
                    <a:pt x="3429" y="176"/>
                    <a:pt x="3286" y="152"/>
                  </a:cubicBezTo>
                  <a:cubicBezTo>
                    <a:pt x="2629" y="54"/>
                    <a:pt x="1982" y="0"/>
                    <a:pt x="1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5230692" y="1641633"/>
              <a:ext cx="61767" cy="107645"/>
            </a:xfrm>
            <a:custGeom>
              <a:avLst/>
              <a:gdLst/>
              <a:ahLst/>
              <a:cxnLst/>
              <a:rect l="l" t="t" r="r" b="b"/>
              <a:pathLst>
                <a:path w="3526" h="6145" extrusionOk="0">
                  <a:moveTo>
                    <a:pt x="1382" y="0"/>
                  </a:moveTo>
                  <a:cubicBezTo>
                    <a:pt x="1072" y="0"/>
                    <a:pt x="763" y="8"/>
                    <a:pt x="453" y="24"/>
                  </a:cubicBezTo>
                  <a:cubicBezTo>
                    <a:pt x="334" y="24"/>
                    <a:pt x="239" y="48"/>
                    <a:pt x="144" y="120"/>
                  </a:cubicBezTo>
                  <a:cubicBezTo>
                    <a:pt x="48" y="191"/>
                    <a:pt x="1" y="310"/>
                    <a:pt x="1" y="453"/>
                  </a:cubicBezTo>
                  <a:lnTo>
                    <a:pt x="215" y="5835"/>
                  </a:lnTo>
                  <a:cubicBezTo>
                    <a:pt x="215" y="6002"/>
                    <a:pt x="358" y="6145"/>
                    <a:pt x="525" y="6145"/>
                  </a:cubicBezTo>
                  <a:lnTo>
                    <a:pt x="525" y="6121"/>
                  </a:lnTo>
                  <a:cubicBezTo>
                    <a:pt x="691" y="6121"/>
                    <a:pt x="834" y="6002"/>
                    <a:pt x="834" y="5835"/>
                  </a:cubicBezTo>
                  <a:lnTo>
                    <a:pt x="620" y="620"/>
                  </a:lnTo>
                  <a:cubicBezTo>
                    <a:pt x="899" y="611"/>
                    <a:pt x="1175" y="605"/>
                    <a:pt x="1449" y="605"/>
                  </a:cubicBezTo>
                  <a:cubicBezTo>
                    <a:pt x="1926" y="605"/>
                    <a:pt x="2399" y="622"/>
                    <a:pt x="2882" y="667"/>
                  </a:cubicBezTo>
                  <a:cubicBezTo>
                    <a:pt x="2716" y="2382"/>
                    <a:pt x="2573" y="4097"/>
                    <a:pt x="2477" y="5811"/>
                  </a:cubicBezTo>
                  <a:cubicBezTo>
                    <a:pt x="2454" y="5954"/>
                    <a:pt x="2573" y="6097"/>
                    <a:pt x="2739" y="6121"/>
                  </a:cubicBezTo>
                  <a:cubicBezTo>
                    <a:pt x="2906" y="6121"/>
                    <a:pt x="3049" y="6002"/>
                    <a:pt x="3049" y="5835"/>
                  </a:cubicBezTo>
                  <a:cubicBezTo>
                    <a:pt x="3168" y="4025"/>
                    <a:pt x="3311" y="2215"/>
                    <a:pt x="3501" y="429"/>
                  </a:cubicBezTo>
                  <a:cubicBezTo>
                    <a:pt x="3525" y="262"/>
                    <a:pt x="3406" y="120"/>
                    <a:pt x="3239" y="96"/>
                  </a:cubicBezTo>
                  <a:cubicBezTo>
                    <a:pt x="2620" y="32"/>
                    <a:pt x="2001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5304125" y="1613114"/>
              <a:ext cx="61749" cy="141594"/>
            </a:xfrm>
            <a:custGeom>
              <a:avLst/>
              <a:gdLst/>
              <a:ahLst/>
              <a:cxnLst/>
              <a:rect l="l" t="t" r="r" b="b"/>
              <a:pathLst>
                <a:path w="3525" h="8083" extrusionOk="0">
                  <a:moveTo>
                    <a:pt x="1315" y="0"/>
                  </a:moveTo>
                  <a:cubicBezTo>
                    <a:pt x="1028" y="0"/>
                    <a:pt x="740" y="11"/>
                    <a:pt x="453" y="33"/>
                  </a:cubicBezTo>
                  <a:cubicBezTo>
                    <a:pt x="333" y="33"/>
                    <a:pt x="214" y="81"/>
                    <a:pt x="119" y="152"/>
                  </a:cubicBezTo>
                  <a:cubicBezTo>
                    <a:pt x="24" y="247"/>
                    <a:pt x="0" y="366"/>
                    <a:pt x="0" y="485"/>
                  </a:cubicBezTo>
                  <a:lnTo>
                    <a:pt x="214" y="7773"/>
                  </a:lnTo>
                  <a:cubicBezTo>
                    <a:pt x="214" y="7939"/>
                    <a:pt x="357" y="8082"/>
                    <a:pt x="524" y="8082"/>
                  </a:cubicBezTo>
                  <a:lnTo>
                    <a:pt x="524" y="8058"/>
                  </a:lnTo>
                  <a:cubicBezTo>
                    <a:pt x="691" y="8058"/>
                    <a:pt x="810" y="7939"/>
                    <a:pt x="810" y="7773"/>
                  </a:cubicBezTo>
                  <a:lnTo>
                    <a:pt x="595" y="628"/>
                  </a:lnTo>
                  <a:cubicBezTo>
                    <a:pt x="849" y="612"/>
                    <a:pt x="1103" y="604"/>
                    <a:pt x="1357" y="604"/>
                  </a:cubicBezTo>
                  <a:cubicBezTo>
                    <a:pt x="1866" y="604"/>
                    <a:pt x="2374" y="636"/>
                    <a:pt x="2882" y="700"/>
                  </a:cubicBezTo>
                  <a:cubicBezTo>
                    <a:pt x="2715" y="3034"/>
                    <a:pt x="2572" y="5391"/>
                    <a:pt x="2453" y="7725"/>
                  </a:cubicBezTo>
                  <a:cubicBezTo>
                    <a:pt x="2441" y="7921"/>
                    <a:pt x="2593" y="8023"/>
                    <a:pt x="2747" y="8023"/>
                  </a:cubicBezTo>
                  <a:cubicBezTo>
                    <a:pt x="2891" y="8023"/>
                    <a:pt x="3037" y="7933"/>
                    <a:pt x="3048" y="7749"/>
                  </a:cubicBezTo>
                  <a:cubicBezTo>
                    <a:pt x="3167" y="5320"/>
                    <a:pt x="3310" y="2867"/>
                    <a:pt x="3501" y="462"/>
                  </a:cubicBezTo>
                  <a:cubicBezTo>
                    <a:pt x="3525" y="319"/>
                    <a:pt x="3406" y="176"/>
                    <a:pt x="3239" y="152"/>
                  </a:cubicBezTo>
                  <a:cubicBezTo>
                    <a:pt x="2598" y="53"/>
                    <a:pt x="1956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5131017" y="1519273"/>
              <a:ext cx="272012" cy="76481"/>
            </a:xfrm>
            <a:custGeom>
              <a:avLst/>
              <a:gdLst/>
              <a:ahLst/>
              <a:cxnLst/>
              <a:rect l="l" t="t" r="r" b="b"/>
              <a:pathLst>
                <a:path w="15528" h="4366" extrusionOk="0">
                  <a:moveTo>
                    <a:pt x="453" y="0"/>
                  </a:moveTo>
                  <a:cubicBezTo>
                    <a:pt x="156" y="0"/>
                    <a:pt x="1" y="434"/>
                    <a:pt x="332" y="579"/>
                  </a:cubicBezTo>
                  <a:lnTo>
                    <a:pt x="7882" y="4104"/>
                  </a:lnTo>
                  <a:cubicBezTo>
                    <a:pt x="8096" y="4223"/>
                    <a:pt x="8310" y="4294"/>
                    <a:pt x="8525" y="4342"/>
                  </a:cubicBezTo>
                  <a:cubicBezTo>
                    <a:pt x="8644" y="4366"/>
                    <a:pt x="8787" y="4366"/>
                    <a:pt x="8906" y="4366"/>
                  </a:cubicBezTo>
                  <a:lnTo>
                    <a:pt x="9025" y="4366"/>
                  </a:lnTo>
                  <a:cubicBezTo>
                    <a:pt x="11073" y="4342"/>
                    <a:pt x="13121" y="4152"/>
                    <a:pt x="15145" y="3818"/>
                  </a:cubicBezTo>
                  <a:cubicBezTo>
                    <a:pt x="15527" y="3751"/>
                    <a:pt x="15464" y="3217"/>
                    <a:pt x="15115" y="3217"/>
                  </a:cubicBezTo>
                  <a:cubicBezTo>
                    <a:pt x="15094" y="3217"/>
                    <a:pt x="15073" y="3219"/>
                    <a:pt x="15050" y="3223"/>
                  </a:cubicBezTo>
                  <a:cubicBezTo>
                    <a:pt x="13049" y="3556"/>
                    <a:pt x="11049" y="3747"/>
                    <a:pt x="9025" y="3771"/>
                  </a:cubicBezTo>
                  <a:cubicBezTo>
                    <a:pt x="8906" y="3771"/>
                    <a:pt x="8763" y="3771"/>
                    <a:pt x="8644" y="3747"/>
                  </a:cubicBezTo>
                  <a:cubicBezTo>
                    <a:pt x="8477" y="3723"/>
                    <a:pt x="8310" y="3651"/>
                    <a:pt x="8167" y="3580"/>
                  </a:cubicBezTo>
                  <a:lnTo>
                    <a:pt x="594" y="32"/>
                  </a:lnTo>
                  <a:cubicBezTo>
                    <a:pt x="545" y="10"/>
                    <a:pt x="498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5359813" y="1560842"/>
              <a:ext cx="43601" cy="45353"/>
            </a:xfrm>
            <a:custGeom>
              <a:avLst/>
              <a:gdLst/>
              <a:ahLst/>
              <a:cxnLst/>
              <a:rect l="l" t="t" r="r" b="b"/>
              <a:pathLst>
                <a:path w="2489" h="2589" extrusionOk="0">
                  <a:moveTo>
                    <a:pt x="411" y="0"/>
                  </a:moveTo>
                  <a:cubicBezTo>
                    <a:pt x="105" y="0"/>
                    <a:pt x="0" y="480"/>
                    <a:pt x="346" y="588"/>
                  </a:cubicBezTo>
                  <a:cubicBezTo>
                    <a:pt x="822" y="731"/>
                    <a:pt x="1298" y="897"/>
                    <a:pt x="1751" y="1112"/>
                  </a:cubicBezTo>
                  <a:cubicBezTo>
                    <a:pt x="1584" y="1469"/>
                    <a:pt x="1393" y="1802"/>
                    <a:pt x="1179" y="2136"/>
                  </a:cubicBezTo>
                  <a:cubicBezTo>
                    <a:pt x="1108" y="2279"/>
                    <a:pt x="1155" y="2469"/>
                    <a:pt x="1274" y="2541"/>
                  </a:cubicBezTo>
                  <a:cubicBezTo>
                    <a:pt x="1322" y="2564"/>
                    <a:pt x="1393" y="2588"/>
                    <a:pt x="1441" y="2588"/>
                  </a:cubicBezTo>
                  <a:cubicBezTo>
                    <a:pt x="1536" y="2588"/>
                    <a:pt x="1632" y="2541"/>
                    <a:pt x="1703" y="2445"/>
                  </a:cubicBezTo>
                  <a:cubicBezTo>
                    <a:pt x="1965" y="1993"/>
                    <a:pt x="2203" y="1540"/>
                    <a:pt x="2441" y="1088"/>
                  </a:cubicBezTo>
                  <a:cubicBezTo>
                    <a:pt x="2489" y="921"/>
                    <a:pt x="2441" y="755"/>
                    <a:pt x="2275" y="683"/>
                  </a:cubicBezTo>
                  <a:cubicBezTo>
                    <a:pt x="1703" y="421"/>
                    <a:pt x="1108" y="207"/>
                    <a:pt x="512" y="16"/>
                  </a:cubicBezTo>
                  <a:cubicBezTo>
                    <a:pt x="477" y="5"/>
                    <a:pt x="4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33" name="Google Shape;1233;p34"/>
          <p:cNvGrpSpPr/>
          <p:nvPr/>
        </p:nvGrpSpPr>
        <p:grpSpPr>
          <a:xfrm>
            <a:off x="8793228" y="5581466"/>
            <a:ext cx="662359" cy="576349"/>
            <a:chOff x="5636187" y="4130537"/>
            <a:chExt cx="637865" cy="552695"/>
          </a:xfrm>
        </p:grpSpPr>
        <p:sp>
          <p:nvSpPr>
            <p:cNvPr id="1234" name="Google Shape;1234;p34"/>
            <p:cNvSpPr/>
            <p:nvPr/>
          </p:nvSpPr>
          <p:spPr>
            <a:xfrm>
              <a:off x="5737981" y="4201202"/>
              <a:ext cx="461814" cy="408018"/>
            </a:xfrm>
            <a:custGeom>
              <a:avLst/>
              <a:gdLst/>
              <a:ahLst/>
              <a:cxnLst/>
              <a:rect l="l" t="t" r="r" b="b"/>
              <a:pathLst>
                <a:path w="26363" h="23292" extrusionOk="0">
                  <a:moveTo>
                    <a:pt x="13311" y="0"/>
                  </a:moveTo>
                  <a:cubicBezTo>
                    <a:pt x="11282" y="0"/>
                    <a:pt x="9294" y="744"/>
                    <a:pt x="7383" y="1487"/>
                  </a:cubicBezTo>
                  <a:cubicBezTo>
                    <a:pt x="6692" y="1725"/>
                    <a:pt x="6001" y="2035"/>
                    <a:pt x="5358" y="2416"/>
                  </a:cubicBezTo>
                  <a:cubicBezTo>
                    <a:pt x="4906" y="2702"/>
                    <a:pt x="4477" y="3059"/>
                    <a:pt x="4096" y="3440"/>
                  </a:cubicBezTo>
                  <a:cubicBezTo>
                    <a:pt x="1596" y="5845"/>
                    <a:pt x="0" y="9346"/>
                    <a:pt x="119" y="12894"/>
                  </a:cubicBezTo>
                  <a:cubicBezTo>
                    <a:pt x="262" y="16014"/>
                    <a:pt x="1667" y="18967"/>
                    <a:pt x="4049" y="21015"/>
                  </a:cubicBezTo>
                  <a:cubicBezTo>
                    <a:pt x="6164" y="22828"/>
                    <a:pt x="8885" y="23291"/>
                    <a:pt x="11575" y="23291"/>
                  </a:cubicBezTo>
                  <a:cubicBezTo>
                    <a:pt x="11853" y="23291"/>
                    <a:pt x="12131" y="23286"/>
                    <a:pt x="12407" y="23277"/>
                  </a:cubicBezTo>
                  <a:cubicBezTo>
                    <a:pt x="14694" y="23206"/>
                    <a:pt x="17027" y="22920"/>
                    <a:pt x="19147" y="22039"/>
                  </a:cubicBezTo>
                  <a:cubicBezTo>
                    <a:pt x="21719" y="20967"/>
                    <a:pt x="23791" y="18991"/>
                    <a:pt x="25005" y="16490"/>
                  </a:cubicBezTo>
                  <a:cubicBezTo>
                    <a:pt x="26220" y="13966"/>
                    <a:pt x="26363" y="11037"/>
                    <a:pt x="25386" y="8393"/>
                  </a:cubicBezTo>
                  <a:cubicBezTo>
                    <a:pt x="24124" y="5154"/>
                    <a:pt x="21195" y="2916"/>
                    <a:pt x="18171" y="1392"/>
                  </a:cubicBezTo>
                  <a:cubicBezTo>
                    <a:pt x="16861" y="749"/>
                    <a:pt x="15503" y="177"/>
                    <a:pt x="14051" y="34"/>
                  </a:cubicBezTo>
                  <a:cubicBezTo>
                    <a:pt x="13803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636187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1" y="639"/>
                  </a:cubicBezTo>
                  <a:cubicBezTo>
                    <a:pt x="20171" y="758"/>
                    <a:pt x="22100" y="1234"/>
                    <a:pt x="24482" y="2092"/>
                  </a:cubicBezTo>
                  <a:cubicBezTo>
                    <a:pt x="27768" y="3306"/>
                    <a:pt x="30126" y="4616"/>
                    <a:pt x="31864" y="6283"/>
                  </a:cubicBezTo>
                  <a:cubicBezTo>
                    <a:pt x="34293" y="8617"/>
                    <a:pt x="35674" y="11903"/>
                    <a:pt x="35722" y="15595"/>
                  </a:cubicBezTo>
                  <a:cubicBezTo>
                    <a:pt x="35817" y="19500"/>
                    <a:pt x="34341" y="23287"/>
                    <a:pt x="31650" y="26097"/>
                  </a:cubicBezTo>
                  <a:cubicBezTo>
                    <a:pt x="28264" y="29530"/>
                    <a:pt x="23861" y="30958"/>
                    <a:pt x="19449" y="30958"/>
                  </a:cubicBezTo>
                  <a:cubicBezTo>
                    <a:pt x="14955" y="30958"/>
                    <a:pt x="10451" y="29476"/>
                    <a:pt x="7002" y="27121"/>
                  </a:cubicBezTo>
                  <a:cubicBezTo>
                    <a:pt x="620" y="22763"/>
                    <a:pt x="643" y="13332"/>
                    <a:pt x="4644" y="7283"/>
                  </a:cubicBezTo>
                  <a:cubicBezTo>
                    <a:pt x="7359" y="3187"/>
                    <a:pt x="12336" y="591"/>
                    <a:pt x="17314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7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9" y="23572"/>
                    <a:pt x="36413" y="19643"/>
                    <a:pt x="36317" y="15571"/>
                  </a:cubicBezTo>
                  <a:cubicBezTo>
                    <a:pt x="36270" y="11737"/>
                    <a:pt x="34817" y="8284"/>
                    <a:pt x="32269" y="5831"/>
                  </a:cubicBezTo>
                  <a:cubicBezTo>
                    <a:pt x="30483" y="4116"/>
                    <a:pt x="28054" y="2759"/>
                    <a:pt x="24696" y="1520"/>
                  </a:cubicBezTo>
                  <a:cubicBezTo>
                    <a:pt x="22291" y="663"/>
                    <a:pt x="20267" y="187"/>
                    <a:pt x="18409" y="44"/>
                  </a:cubicBezTo>
                  <a:cubicBezTo>
                    <a:pt x="18037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5681663" y="4168637"/>
              <a:ext cx="549419" cy="476213"/>
            </a:xfrm>
            <a:custGeom>
              <a:avLst/>
              <a:gdLst/>
              <a:ahLst/>
              <a:cxnLst/>
              <a:rect l="l" t="t" r="r" b="b"/>
              <a:pathLst>
                <a:path w="31364" h="27185" extrusionOk="0">
                  <a:moveTo>
                    <a:pt x="14932" y="607"/>
                  </a:moveTo>
                  <a:cubicBezTo>
                    <a:pt x="15241" y="607"/>
                    <a:pt x="15527" y="607"/>
                    <a:pt x="15837" y="655"/>
                  </a:cubicBezTo>
                  <a:cubicBezTo>
                    <a:pt x="17623" y="822"/>
                    <a:pt x="19409" y="1250"/>
                    <a:pt x="21076" y="1917"/>
                  </a:cubicBezTo>
                  <a:cubicBezTo>
                    <a:pt x="23910" y="2917"/>
                    <a:pt x="25910" y="4060"/>
                    <a:pt x="27387" y="5489"/>
                  </a:cubicBezTo>
                  <a:cubicBezTo>
                    <a:pt x="29482" y="7466"/>
                    <a:pt x="30649" y="10300"/>
                    <a:pt x="30697" y="13443"/>
                  </a:cubicBezTo>
                  <a:cubicBezTo>
                    <a:pt x="30768" y="16777"/>
                    <a:pt x="29506" y="20016"/>
                    <a:pt x="27196" y="22421"/>
                  </a:cubicBezTo>
                  <a:cubicBezTo>
                    <a:pt x="24292" y="25361"/>
                    <a:pt x="20521" y="26586"/>
                    <a:pt x="16742" y="26586"/>
                  </a:cubicBezTo>
                  <a:cubicBezTo>
                    <a:pt x="12900" y="26586"/>
                    <a:pt x="9050" y="25320"/>
                    <a:pt x="6097" y="23303"/>
                  </a:cubicBezTo>
                  <a:cubicBezTo>
                    <a:pt x="643" y="19587"/>
                    <a:pt x="667" y="11514"/>
                    <a:pt x="4096" y="6323"/>
                  </a:cubicBezTo>
                  <a:cubicBezTo>
                    <a:pt x="6406" y="2822"/>
                    <a:pt x="10669" y="607"/>
                    <a:pt x="14932" y="607"/>
                  </a:cubicBezTo>
                  <a:close/>
                  <a:moveTo>
                    <a:pt x="14925" y="1"/>
                  </a:moveTo>
                  <a:cubicBezTo>
                    <a:pt x="10482" y="1"/>
                    <a:pt x="5999" y="2340"/>
                    <a:pt x="3596" y="5989"/>
                  </a:cubicBezTo>
                  <a:cubicBezTo>
                    <a:pt x="0" y="11419"/>
                    <a:pt x="0" y="19873"/>
                    <a:pt x="5739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25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6" y="1346"/>
                  </a:cubicBezTo>
                  <a:cubicBezTo>
                    <a:pt x="19528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5845609" y="4295376"/>
              <a:ext cx="229462" cy="216814"/>
            </a:xfrm>
            <a:custGeom>
              <a:avLst/>
              <a:gdLst/>
              <a:ahLst/>
              <a:cxnLst/>
              <a:rect l="l" t="t" r="r" b="b"/>
              <a:pathLst>
                <a:path w="13099" h="12377" extrusionOk="0">
                  <a:moveTo>
                    <a:pt x="7393" y="599"/>
                  </a:moveTo>
                  <a:cubicBezTo>
                    <a:pt x="10112" y="599"/>
                    <a:pt x="12483" y="2784"/>
                    <a:pt x="12503" y="5684"/>
                  </a:cubicBezTo>
                  <a:cubicBezTo>
                    <a:pt x="12479" y="6518"/>
                    <a:pt x="12336" y="7351"/>
                    <a:pt x="12027" y="8137"/>
                  </a:cubicBezTo>
                  <a:cubicBezTo>
                    <a:pt x="11812" y="8828"/>
                    <a:pt x="11479" y="9495"/>
                    <a:pt x="11026" y="10090"/>
                  </a:cubicBezTo>
                  <a:cubicBezTo>
                    <a:pt x="10383" y="10805"/>
                    <a:pt x="9574" y="11305"/>
                    <a:pt x="8669" y="11543"/>
                  </a:cubicBezTo>
                  <a:cubicBezTo>
                    <a:pt x="8112" y="11699"/>
                    <a:pt x="7546" y="11777"/>
                    <a:pt x="6982" y="11777"/>
                  </a:cubicBezTo>
                  <a:cubicBezTo>
                    <a:pt x="6004" y="11777"/>
                    <a:pt x="5036" y="11544"/>
                    <a:pt x="4144" y="11090"/>
                  </a:cubicBezTo>
                  <a:cubicBezTo>
                    <a:pt x="1643" y="9781"/>
                    <a:pt x="643" y="7351"/>
                    <a:pt x="1453" y="4589"/>
                  </a:cubicBezTo>
                  <a:cubicBezTo>
                    <a:pt x="1572" y="4184"/>
                    <a:pt x="1739" y="3803"/>
                    <a:pt x="1977" y="3446"/>
                  </a:cubicBezTo>
                  <a:cubicBezTo>
                    <a:pt x="3096" y="1684"/>
                    <a:pt x="4573" y="1231"/>
                    <a:pt x="5763" y="874"/>
                  </a:cubicBezTo>
                  <a:lnTo>
                    <a:pt x="5882" y="826"/>
                  </a:lnTo>
                  <a:cubicBezTo>
                    <a:pt x="6389" y="672"/>
                    <a:pt x="6897" y="599"/>
                    <a:pt x="7393" y="599"/>
                  </a:cubicBezTo>
                  <a:close/>
                  <a:moveTo>
                    <a:pt x="7403" y="1"/>
                  </a:moveTo>
                  <a:cubicBezTo>
                    <a:pt x="6849" y="1"/>
                    <a:pt x="6282" y="82"/>
                    <a:pt x="5716" y="255"/>
                  </a:cubicBezTo>
                  <a:lnTo>
                    <a:pt x="5597" y="302"/>
                  </a:lnTo>
                  <a:cubicBezTo>
                    <a:pt x="4382" y="683"/>
                    <a:pt x="2715" y="1184"/>
                    <a:pt x="1477" y="3136"/>
                  </a:cubicBezTo>
                  <a:cubicBezTo>
                    <a:pt x="1215" y="3541"/>
                    <a:pt x="1024" y="3970"/>
                    <a:pt x="905" y="4422"/>
                  </a:cubicBezTo>
                  <a:cubicBezTo>
                    <a:pt x="0" y="7423"/>
                    <a:pt x="1143" y="10185"/>
                    <a:pt x="3882" y="11614"/>
                  </a:cubicBezTo>
                  <a:cubicBezTo>
                    <a:pt x="4835" y="12114"/>
                    <a:pt x="5906" y="12376"/>
                    <a:pt x="7002" y="12376"/>
                  </a:cubicBezTo>
                  <a:cubicBezTo>
                    <a:pt x="7621" y="12376"/>
                    <a:pt x="8240" y="12281"/>
                    <a:pt x="8835" y="12114"/>
                  </a:cubicBezTo>
                  <a:cubicBezTo>
                    <a:pt x="9859" y="11852"/>
                    <a:pt x="10788" y="11281"/>
                    <a:pt x="11479" y="10471"/>
                  </a:cubicBezTo>
                  <a:cubicBezTo>
                    <a:pt x="11979" y="9828"/>
                    <a:pt x="12360" y="9090"/>
                    <a:pt x="12598" y="8328"/>
                  </a:cubicBezTo>
                  <a:cubicBezTo>
                    <a:pt x="12932" y="7471"/>
                    <a:pt x="13098" y="6589"/>
                    <a:pt x="13098" y="5684"/>
                  </a:cubicBezTo>
                  <a:cubicBezTo>
                    <a:pt x="13078" y="2442"/>
                    <a:pt x="10436" y="1"/>
                    <a:pt x="7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5889823" y="4335351"/>
              <a:ext cx="144782" cy="136794"/>
            </a:xfrm>
            <a:custGeom>
              <a:avLst/>
              <a:gdLst/>
              <a:ahLst/>
              <a:cxnLst/>
              <a:rect l="l" t="t" r="r" b="b"/>
              <a:pathLst>
                <a:path w="8265" h="7809" extrusionOk="0">
                  <a:moveTo>
                    <a:pt x="4659" y="623"/>
                  </a:moveTo>
                  <a:cubicBezTo>
                    <a:pt x="6254" y="623"/>
                    <a:pt x="7649" y="1904"/>
                    <a:pt x="7669" y="3593"/>
                  </a:cubicBezTo>
                  <a:cubicBezTo>
                    <a:pt x="7645" y="4093"/>
                    <a:pt x="7550" y="4593"/>
                    <a:pt x="7383" y="5069"/>
                  </a:cubicBezTo>
                  <a:cubicBezTo>
                    <a:pt x="7240" y="5474"/>
                    <a:pt x="7050" y="5879"/>
                    <a:pt x="6788" y="6236"/>
                  </a:cubicBezTo>
                  <a:cubicBezTo>
                    <a:pt x="6407" y="6641"/>
                    <a:pt x="5930" y="6927"/>
                    <a:pt x="5406" y="7070"/>
                  </a:cubicBezTo>
                  <a:cubicBezTo>
                    <a:pt x="5070" y="7167"/>
                    <a:pt x="4728" y="7215"/>
                    <a:pt x="4389" y="7215"/>
                  </a:cubicBezTo>
                  <a:cubicBezTo>
                    <a:pt x="3814" y="7215"/>
                    <a:pt x="3248" y="7077"/>
                    <a:pt x="2739" y="6808"/>
                  </a:cubicBezTo>
                  <a:lnTo>
                    <a:pt x="2715" y="6808"/>
                  </a:lnTo>
                  <a:cubicBezTo>
                    <a:pt x="1239" y="6046"/>
                    <a:pt x="644" y="4593"/>
                    <a:pt x="1144" y="2974"/>
                  </a:cubicBezTo>
                  <a:cubicBezTo>
                    <a:pt x="1215" y="2736"/>
                    <a:pt x="1310" y="2498"/>
                    <a:pt x="1429" y="2307"/>
                  </a:cubicBezTo>
                  <a:cubicBezTo>
                    <a:pt x="2096" y="1259"/>
                    <a:pt x="2930" y="997"/>
                    <a:pt x="3692" y="783"/>
                  </a:cubicBezTo>
                  <a:lnTo>
                    <a:pt x="3763" y="759"/>
                  </a:lnTo>
                  <a:cubicBezTo>
                    <a:pt x="4064" y="666"/>
                    <a:pt x="4365" y="623"/>
                    <a:pt x="4659" y="623"/>
                  </a:cubicBezTo>
                  <a:close/>
                  <a:moveTo>
                    <a:pt x="4669" y="0"/>
                  </a:moveTo>
                  <a:cubicBezTo>
                    <a:pt x="4317" y="0"/>
                    <a:pt x="3956" y="52"/>
                    <a:pt x="3597" y="164"/>
                  </a:cubicBezTo>
                  <a:lnTo>
                    <a:pt x="3525" y="188"/>
                  </a:lnTo>
                  <a:cubicBezTo>
                    <a:pt x="2763" y="426"/>
                    <a:pt x="1715" y="759"/>
                    <a:pt x="929" y="1974"/>
                  </a:cubicBezTo>
                  <a:cubicBezTo>
                    <a:pt x="786" y="2236"/>
                    <a:pt x="644" y="2498"/>
                    <a:pt x="572" y="2783"/>
                  </a:cubicBezTo>
                  <a:cubicBezTo>
                    <a:pt x="1" y="4688"/>
                    <a:pt x="739" y="6427"/>
                    <a:pt x="2453" y="7332"/>
                  </a:cubicBezTo>
                  <a:cubicBezTo>
                    <a:pt x="3049" y="7641"/>
                    <a:pt x="3739" y="7808"/>
                    <a:pt x="4406" y="7808"/>
                  </a:cubicBezTo>
                  <a:cubicBezTo>
                    <a:pt x="4811" y="7808"/>
                    <a:pt x="5192" y="7737"/>
                    <a:pt x="5573" y="7641"/>
                  </a:cubicBezTo>
                  <a:cubicBezTo>
                    <a:pt x="6216" y="7451"/>
                    <a:pt x="6812" y="7094"/>
                    <a:pt x="7264" y="6594"/>
                  </a:cubicBezTo>
                  <a:cubicBezTo>
                    <a:pt x="7574" y="6189"/>
                    <a:pt x="7812" y="5736"/>
                    <a:pt x="7955" y="5236"/>
                  </a:cubicBezTo>
                  <a:cubicBezTo>
                    <a:pt x="8145" y="4712"/>
                    <a:pt x="8264" y="4141"/>
                    <a:pt x="8264" y="3569"/>
                  </a:cubicBezTo>
                  <a:cubicBezTo>
                    <a:pt x="8244" y="1538"/>
                    <a:pt x="6577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5944898" y="4385434"/>
              <a:ext cx="39222" cy="37067"/>
            </a:xfrm>
            <a:custGeom>
              <a:avLst/>
              <a:gdLst/>
              <a:ahLst/>
              <a:cxnLst/>
              <a:rect l="l" t="t" r="r" b="b"/>
              <a:pathLst>
                <a:path w="2239" h="2116" extrusionOk="0">
                  <a:moveTo>
                    <a:pt x="1232" y="600"/>
                  </a:moveTo>
                  <a:cubicBezTo>
                    <a:pt x="1451" y="600"/>
                    <a:pt x="1643" y="772"/>
                    <a:pt x="1643" y="996"/>
                  </a:cubicBezTo>
                  <a:cubicBezTo>
                    <a:pt x="1643" y="1067"/>
                    <a:pt x="1619" y="1139"/>
                    <a:pt x="1596" y="1210"/>
                  </a:cubicBezTo>
                  <a:cubicBezTo>
                    <a:pt x="1572" y="1282"/>
                    <a:pt x="1548" y="1329"/>
                    <a:pt x="1524" y="1377"/>
                  </a:cubicBezTo>
                  <a:cubicBezTo>
                    <a:pt x="1477" y="1448"/>
                    <a:pt x="1405" y="1472"/>
                    <a:pt x="1334" y="1496"/>
                  </a:cubicBezTo>
                  <a:cubicBezTo>
                    <a:pt x="1290" y="1505"/>
                    <a:pt x="1243" y="1510"/>
                    <a:pt x="1196" y="1510"/>
                  </a:cubicBezTo>
                  <a:cubicBezTo>
                    <a:pt x="1113" y="1510"/>
                    <a:pt x="1028" y="1494"/>
                    <a:pt x="953" y="1448"/>
                  </a:cubicBezTo>
                  <a:cubicBezTo>
                    <a:pt x="738" y="1353"/>
                    <a:pt x="643" y="1115"/>
                    <a:pt x="738" y="924"/>
                  </a:cubicBezTo>
                  <a:cubicBezTo>
                    <a:pt x="738" y="901"/>
                    <a:pt x="762" y="877"/>
                    <a:pt x="762" y="829"/>
                  </a:cubicBezTo>
                  <a:cubicBezTo>
                    <a:pt x="857" y="710"/>
                    <a:pt x="976" y="639"/>
                    <a:pt x="1119" y="615"/>
                  </a:cubicBezTo>
                  <a:cubicBezTo>
                    <a:pt x="1157" y="605"/>
                    <a:pt x="1195" y="600"/>
                    <a:pt x="1232" y="600"/>
                  </a:cubicBezTo>
                  <a:close/>
                  <a:moveTo>
                    <a:pt x="1217" y="1"/>
                  </a:moveTo>
                  <a:cubicBezTo>
                    <a:pt x="1120" y="1"/>
                    <a:pt x="1024" y="14"/>
                    <a:pt x="929" y="43"/>
                  </a:cubicBezTo>
                  <a:cubicBezTo>
                    <a:pt x="667" y="115"/>
                    <a:pt x="429" y="281"/>
                    <a:pt x="262" y="520"/>
                  </a:cubicBezTo>
                  <a:cubicBezTo>
                    <a:pt x="214" y="591"/>
                    <a:pt x="191" y="663"/>
                    <a:pt x="167" y="758"/>
                  </a:cubicBezTo>
                  <a:cubicBezTo>
                    <a:pt x="0" y="1234"/>
                    <a:pt x="214" y="1758"/>
                    <a:pt x="667" y="1972"/>
                  </a:cubicBezTo>
                  <a:cubicBezTo>
                    <a:pt x="834" y="2068"/>
                    <a:pt x="1024" y="2115"/>
                    <a:pt x="1191" y="2115"/>
                  </a:cubicBezTo>
                  <a:cubicBezTo>
                    <a:pt x="1310" y="2115"/>
                    <a:pt x="1405" y="2091"/>
                    <a:pt x="1500" y="2068"/>
                  </a:cubicBezTo>
                  <a:cubicBezTo>
                    <a:pt x="1691" y="2020"/>
                    <a:pt x="1834" y="1901"/>
                    <a:pt x="1977" y="1758"/>
                  </a:cubicBezTo>
                  <a:cubicBezTo>
                    <a:pt x="2048" y="1663"/>
                    <a:pt x="2120" y="1544"/>
                    <a:pt x="2167" y="1401"/>
                  </a:cubicBezTo>
                  <a:cubicBezTo>
                    <a:pt x="2215" y="1282"/>
                    <a:pt x="2239" y="1139"/>
                    <a:pt x="2239" y="996"/>
                  </a:cubicBezTo>
                  <a:cubicBezTo>
                    <a:pt x="2239" y="663"/>
                    <a:pt x="2072" y="377"/>
                    <a:pt x="1834" y="186"/>
                  </a:cubicBezTo>
                  <a:cubicBezTo>
                    <a:pt x="1652" y="71"/>
                    <a:pt x="1436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5864790" y="4268645"/>
              <a:ext cx="66356" cy="65831"/>
            </a:xfrm>
            <a:custGeom>
              <a:avLst/>
              <a:gdLst/>
              <a:ahLst/>
              <a:cxnLst/>
              <a:rect l="l" t="t" r="r" b="b"/>
              <a:pathLst>
                <a:path w="3788" h="3758" extrusionOk="0">
                  <a:moveTo>
                    <a:pt x="2351" y="0"/>
                  </a:moveTo>
                  <a:cubicBezTo>
                    <a:pt x="2170" y="0"/>
                    <a:pt x="1986" y="66"/>
                    <a:pt x="1834" y="209"/>
                  </a:cubicBezTo>
                  <a:cubicBezTo>
                    <a:pt x="1477" y="423"/>
                    <a:pt x="1120" y="661"/>
                    <a:pt x="787" y="900"/>
                  </a:cubicBezTo>
                  <a:cubicBezTo>
                    <a:pt x="572" y="1043"/>
                    <a:pt x="406" y="1209"/>
                    <a:pt x="263" y="1400"/>
                  </a:cubicBezTo>
                  <a:cubicBezTo>
                    <a:pt x="1" y="1852"/>
                    <a:pt x="48" y="2424"/>
                    <a:pt x="358" y="2852"/>
                  </a:cubicBezTo>
                  <a:cubicBezTo>
                    <a:pt x="620" y="3186"/>
                    <a:pt x="953" y="3472"/>
                    <a:pt x="1334" y="3710"/>
                  </a:cubicBezTo>
                  <a:cubicBezTo>
                    <a:pt x="1382" y="3734"/>
                    <a:pt x="1453" y="3757"/>
                    <a:pt x="1501" y="3757"/>
                  </a:cubicBezTo>
                  <a:cubicBezTo>
                    <a:pt x="1596" y="3757"/>
                    <a:pt x="1692" y="3686"/>
                    <a:pt x="1739" y="3614"/>
                  </a:cubicBezTo>
                  <a:cubicBezTo>
                    <a:pt x="1834" y="3472"/>
                    <a:pt x="1811" y="3281"/>
                    <a:pt x="1668" y="3210"/>
                  </a:cubicBezTo>
                  <a:cubicBezTo>
                    <a:pt x="1358" y="3019"/>
                    <a:pt x="1072" y="2781"/>
                    <a:pt x="858" y="2519"/>
                  </a:cubicBezTo>
                  <a:cubicBezTo>
                    <a:pt x="691" y="2281"/>
                    <a:pt x="644" y="1971"/>
                    <a:pt x="763" y="1709"/>
                  </a:cubicBezTo>
                  <a:cubicBezTo>
                    <a:pt x="858" y="1590"/>
                    <a:pt x="977" y="1471"/>
                    <a:pt x="1120" y="1400"/>
                  </a:cubicBezTo>
                  <a:cubicBezTo>
                    <a:pt x="1453" y="1162"/>
                    <a:pt x="1811" y="923"/>
                    <a:pt x="2168" y="709"/>
                  </a:cubicBezTo>
                  <a:cubicBezTo>
                    <a:pt x="2189" y="688"/>
                    <a:pt x="2324" y="610"/>
                    <a:pt x="2370" y="610"/>
                  </a:cubicBezTo>
                  <a:cubicBezTo>
                    <a:pt x="2375" y="610"/>
                    <a:pt x="2380" y="611"/>
                    <a:pt x="2382" y="614"/>
                  </a:cubicBezTo>
                  <a:cubicBezTo>
                    <a:pt x="2406" y="614"/>
                    <a:pt x="2454" y="638"/>
                    <a:pt x="2549" y="852"/>
                  </a:cubicBezTo>
                  <a:cubicBezTo>
                    <a:pt x="2787" y="1352"/>
                    <a:pt x="3001" y="1900"/>
                    <a:pt x="3144" y="2448"/>
                  </a:cubicBezTo>
                  <a:cubicBezTo>
                    <a:pt x="3191" y="2598"/>
                    <a:pt x="3309" y="2663"/>
                    <a:pt x="3427" y="2663"/>
                  </a:cubicBezTo>
                  <a:cubicBezTo>
                    <a:pt x="3607" y="2663"/>
                    <a:pt x="3788" y="2511"/>
                    <a:pt x="3716" y="2281"/>
                  </a:cubicBezTo>
                  <a:cubicBezTo>
                    <a:pt x="3549" y="1709"/>
                    <a:pt x="3359" y="1138"/>
                    <a:pt x="3097" y="590"/>
                  </a:cubicBezTo>
                  <a:cubicBezTo>
                    <a:pt x="3004" y="220"/>
                    <a:pt x="2683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5955321" y="4253089"/>
              <a:ext cx="67092" cy="55513"/>
            </a:xfrm>
            <a:custGeom>
              <a:avLst/>
              <a:gdLst/>
              <a:ahLst/>
              <a:cxnLst/>
              <a:rect l="l" t="t" r="r" b="b"/>
              <a:pathLst>
                <a:path w="3830" h="3169" extrusionOk="0">
                  <a:moveTo>
                    <a:pt x="1343" y="1"/>
                  </a:moveTo>
                  <a:cubicBezTo>
                    <a:pt x="1189" y="1"/>
                    <a:pt x="1035" y="27"/>
                    <a:pt x="882" y="73"/>
                  </a:cubicBezTo>
                  <a:cubicBezTo>
                    <a:pt x="405" y="240"/>
                    <a:pt x="72" y="716"/>
                    <a:pt x="24" y="1216"/>
                  </a:cubicBezTo>
                  <a:cubicBezTo>
                    <a:pt x="0" y="1669"/>
                    <a:pt x="72" y="2097"/>
                    <a:pt x="215" y="2502"/>
                  </a:cubicBezTo>
                  <a:cubicBezTo>
                    <a:pt x="262" y="2645"/>
                    <a:pt x="374" y="2707"/>
                    <a:pt x="487" y="2707"/>
                  </a:cubicBezTo>
                  <a:cubicBezTo>
                    <a:pt x="657" y="2707"/>
                    <a:pt x="829" y="2564"/>
                    <a:pt x="786" y="2335"/>
                  </a:cubicBezTo>
                  <a:cubicBezTo>
                    <a:pt x="667" y="2002"/>
                    <a:pt x="620" y="1645"/>
                    <a:pt x="620" y="1288"/>
                  </a:cubicBezTo>
                  <a:cubicBezTo>
                    <a:pt x="643" y="1002"/>
                    <a:pt x="810" y="740"/>
                    <a:pt x="1072" y="621"/>
                  </a:cubicBezTo>
                  <a:cubicBezTo>
                    <a:pt x="1144" y="609"/>
                    <a:pt x="1221" y="603"/>
                    <a:pt x="1301" y="603"/>
                  </a:cubicBezTo>
                  <a:cubicBezTo>
                    <a:pt x="1382" y="603"/>
                    <a:pt x="1465" y="609"/>
                    <a:pt x="1548" y="621"/>
                  </a:cubicBezTo>
                  <a:cubicBezTo>
                    <a:pt x="1953" y="645"/>
                    <a:pt x="2358" y="692"/>
                    <a:pt x="2787" y="764"/>
                  </a:cubicBezTo>
                  <a:cubicBezTo>
                    <a:pt x="2834" y="764"/>
                    <a:pt x="3001" y="811"/>
                    <a:pt x="3025" y="835"/>
                  </a:cubicBezTo>
                  <a:cubicBezTo>
                    <a:pt x="3025" y="859"/>
                    <a:pt x="3049" y="930"/>
                    <a:pt x="3001" y="1145"/>
                  </a:cubicBezTo>
                  <a:cubicBezTo>
                    <a:pt x="2834" y="1692"/>
                    <a:pt x="2644" y="2216"/>
                    <a:pt x="2406" y="2740"/>
                  </a:cubicBezTo>
                  <a:cubicBezTo>
                    <a:pt x="2334" y="2883"/>
                    <a:pt x="2406" y="3074"/>
                    <a:pt x="2549" y="3145"/>
                  </a:cubicBezTo>
                  <a:cubicBezTo>
                    <a:pt x="2572" y="3145"/>
                    <a:pt x="2620" y="3169"/>
                    <a:pt x="2668" y="3169"/>
                  </a:cubicBezTo>
                  <a:cubicBezTo>
                    <a:pt x="2787" y="3169"/>
                    <a:pt x="2906" y="3097"/>
                    <a:pt x="2953" y="2978"/>
                  </a:cubicBezTo>
                  <a:cubicBezTo>
                    <a:pt x="3192" y="2431"/>
                    <a:pt x="3406" y="1859"/>
                    <a:pt x="3573" y="1288"/>
                  </a:cubicBezTo>
                  <a:cubicBezTo>
                    <a:pt x="3830" y="773"/>
                    <a:pt x="3468" y="168"/>
                    <a:pt x="2891" y="168"/>
                  </a:cubicBezTo>
                  <a:cubicBezTo>
                    <a:pt x="2880" y="168"/>
                    <a:pt x="2869" y="168"/>
                    <a:pt x="2858" y="168"/>
                  </a:cubicBezTo>
                  <a:cubicBezTo>
                    <a:pt x="2453" y="121"/>
                    <a:pt x="2025" y="73"/>
                    <a:pt x="1596" y="25"/>
                  </a:cubicBezTo>
                  <a:cubicBezTo>
                    <a:pt x="1512" y="8"/>
                    <a:pt x="1427" y="1"/>
                    <a:pt x="1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037741" y="4304468"/>
              <a:ext cx="71121" cy="64254"/>
            </a:xfrm>
            <a:custGeom>
              <a:avLst/>
              <a:gdLst/>
              <a:ahLst/>
              <a:cxnLst/>
              <a:rect l="l" t="t" r="r" b="b"/>
              <a:pathLst>
                <a:path w="4060" h="3668" extrusionOk="0">
                  <a:moveTo>
                    <a:pt x="1805" y="0"/>
                  </a:moveTo>
                  <a:cubicBezTo>
                    <a:pt x="1504" y="0"/>
                    <a:pt x="1208" y="106"/>
                    <a:pt x="963" y="307"/>
                  </a:cubicBezTo>
                  <a:cubicBezTo>
                    <a:pt x="630" y="593"/>
                    <a:pt x="344" y="926"/>
                    <a:pt x="154" y="1331"/>
                  </a:cubicBezTo>
                  <a:cubicBezTo>
                    <a:pt x="1" y="1518"/>
                    <a:pt x="260" y="1742"/>
                    <a:pt x="465" y="1742"/>
                  </a:cubicBezTo>
                  <a:cubicBezTo>
                    <a:pt x="547" y="1742"/>
                    <a:pt x="620" y="1706"/>
                    <a:pt x="654" y="1617"/>
                  </a:cubicBezTo>
                  <a:cubicBezTo>
                    <a:pt x="820" y="1308"/>
                    <a:pt x="1035" y="1022"/>
                    <a:pt x="1321" y="784"/>
                  </a:cubicBezTo>
                  <a:cubicBezTo>
                    <a:pt x="1463" y="657"/>
                    <a:pt x="1649" y="593"/>
                    <a:pt x="1834" y="593"/>
                  </a:cubicBezTo>
                  <a:cubicBezTo>
                    <a:pt x="1926" y="593"/>
                    <a:pt x="2019" y="609"/>
                    <a:pt x="2106" y="641"/>
                  </a:cubicBezTo>
                  <a:cubicBezTo>
                    <a:pt x="2225" y="736"/>
                    <a:pt x="2345" y="855"/>
                    <a:pt x="2440" y="998"/>
                  </a:cubicBezTo>
                  <a:cubicBezTo>
                    <a:pt x="2678" y="1331"/>
                    <a:pt x="2940" y="1665"/>
                    <a:pt x="3178" y="1998"/>
                  </a:cubicBezTo>
                  <a:cubicBezTo>
                    <a:pt x="3202" y="2046"/>
                    <a:pt x="3273" y="2189"/>
                    <a:pt x="3273" y="2212"/>
                  </a:cubicBezTo>
                  <a:cubicBezTo>
                    <a:pt x="3273" y="2236"/>
                    <a:pt x="3249" y="2284"/>
                    <a:pt x="3059" y="2403"/>
                  </a:cubicBezTo>
                  <a:cubicBezTo>
                    <a:pt x="2535" y="2665"/>
                    <a:pt x="2011" y="2879"/>
                    <a:pt x="1487" y="3070"/>
                  </a:cubicBezTo>
                  <a:cubicBezTo>
                    <a:pt x="1098" y="3116"/>
                    <a:pt x="1171" y="3668"/>
                    <a:pt x="1537" y="3668"/>
                  </a:cubicBezTo>
                  <a:cubicBezTo>
                    <a:pt x="1552" y="3668"/>
                    <a:pt x="1567" y="3667"/>
                    <a:pt x="1582" y="3665"/>
                  </a:cubicBezTo>
                  <a:cubicBezTo>
                    <a:pt x="1606" y="3665"/>
                    <a:pt x="1630" y="3641"/>
                    <a:pt x="1654" y="3641"/>
                  </a:cubicBezTo>
                  <a:cubicBezTo>
                    <a:pt x="2249" y="3451"/>
                    <a:pt x="2797" y="3213"/>
                    <a:pt x="3321" y="2927"/>
                  </a:cubicBezTo>
                  <a:cubicBezTo>
                    <a:pt x="3892" y="2784"/>
                    <a:pt x="4059" y="2070"/>
                    <a:pt x="3654" y="1665"/>
                  </a:cubicBezTo>
                  <a:cubicBezTo>
                    <a:pt x="3416" y="1331"/>
                    <a:pt x="3154" y="974"/>
                    <a:pt x="2916" y="641"/>
                  </a:cubicBezTo>
                  <a:cubicBezTo>
                    <a:pt x="2773" y="450"/>
                    <a:pt x="2607" y="260"/>
                    <a:pt x="2392" y="141"/>
                  </a:cubicBezTo>
                  <a:cubicBezTo>
                    <a:pt x="2203" y="46"/>
                    <a:pt x="2003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057886" y="4396295"/>
              <a:ext cx="58894" cy="63746"/>
            </a:xfrm>
            <a:custGeom>
              <a:avLst/>
              <a:gdLst/>
              <a:ahLst/>
              <a:cxnLst/>
              <a:rect l="l" t="t" r="r" b="b"/>
              <a:pathLst>
                <a:path w="3362" h="3639" extrusionOk="0">
                  <a:moveTo>
                    <a:pt x="1839" y="0"/>
                  </a:moveTo>
                  <a:cubicBezTo>
                    <a:pt x="1521" y="0"/>
                    <a:pt x="1203" y="49"/>
                    <a:pt x="885" y="138"/>
                  </a:cubicBezTo>
                  <a:cubicBezTo>
                    <a:pt x="532" y="226"/>
                    <a:pt x="608" y="743"/>
                    <a:pt x="943" y="743"/>
                  </a:cubicBezTo>
                  <a:cubicBezTo>
                    <a:pt x="970" y="743"/>
                    <a:pt x="998" y="740"/>
                    <a:pt x="1028" y="733"/>
                  </a:cubicBezTo>
                  <a:cubicBezTo>
                    <a:pt x="1304" y="654"/>
                    <a:pt x="1597" y="608"/>
                    <a:pt x="1905" y="608"/>
                  </a:cubicBezTo>
                  <a:cubicBezTo>
                    <a:pt x="1969" y="608"/>
                    <a:pt x="2034" y="610"/>
                    <a:pt x="2099" y="614"/>
                  </a:cubicBezTo>
                  <a:cubicBezTo>
                    <a:pt x="2361" y="638"/>
                    <a:pt x="2623" y="828"/>
                    <a:pt x="2742" y="1090"/>
                  </a:cubicBezTo>
                  <a:cubicBezTo>
                    <a:pt x="2766" y="1257"/>
                    <a:pt x="2766" y="1400"/>
                    <a:pt x="2742" y="1567"/>
                  </a:cubicBezTo>
                  <a:cubicBezTo>
                    <a:pt x="2671" y="1971"/>
                    <a:pt x="2600" y="2400"/>
                    <a:pt x="2528" y="2805"/>
                  </a:cubicBezTo>
                  <a:cubicBezTo>
                    <a:pt x="2528" y="2853"/>
                    <a:pt x="2481" y="3019"/>
                    <a:pt x="2457" y="3043"/>
                  </a:cubicBezTo>
                  <a:cubicBezTo>
                    <a:pt x="2438" y="3043"/>
                    <a:pt x="2419" y="3047"/>
                    <a:pt x="2389" y="3047"/>
                  </a:cubicBezTo>
                  <a:cubicBezTo>
                    <a:pt x="2344" y="3047"/>
                    <a:pt x="2276" y="3038"/>
                    <a:pt x="2147" y="2996"/>
                  </a:cubicBezTo>
                  <a:cubicBezTo>
                    <a:pt x="1599" y="2805"/>
                    <a:pt x="1075" y="2591"/>
                    <a:pt x="575" y="2329"/>
                  </a:cubicBezTo>
                  <a:cubicBezTo>
                    <a:pt x="527" y="2306"/>
                    <a:pt x="481" y="2296"/>
                    <a:pt x="438" y="2296"/>
                  </a:cubicBezTo>
                  <a:cubicBezTo>
                    <a:pt x="159" y="2296"/>
                    <a:pt x="1" y="2711"/>
                    <a:pt x="290" y="2876"/>
                  </a:cubicBezTo>
                  <a:cubicBezTo>
                    <a:pt x="837" y="3138"/>
                    <a:pt x="1385" y="3377"/>
                    <a:pt x="1957" y="3567"/>
                  </a:cubicBezTo>
                  <a:cubicBezTo>
                    <a:pt x="2099" y="3615"/>
                    <a:pt x="2242" y="3638"/>
                    <a:pt x="2385" y="3638"/>
                  </a:cubicBezTo>
                  <a:cubicBezTo>
                    <a:pt x="2528" y="3638"/>
                    <a:pt x="2647" y="3591"/>
                    <a:pt x="2766" y="3496"/>
                  </a:cubicBezTo>
                  <a:cubicBezTo>
                    <a:pt x="2957" y="3353"/>
                    <a:pt x="3076" y="3115"/>
                    <a:pt x="3100" y="2876"/>
                  </a:cubicBezTo>
                  <a:cubicBezTo>
                    <a:pt x="3171" y="2472"/>
                    <a:pt x="3243" y="2043"/>
                    <a:pt x="3314" y="1638"/>
                  </a:cubicBezTo>
                  <a:cubicBezTo>
                    <a:pt x="3362" y="1400"/>
                    <a:pt x="3362" y="1138"/>
                    <a:pt x="3314" y="900"/>
                  </a:cubicBezTo>
                  <a:cubicBezTo>
                    <a:pt x="3147" y="424"/>
                    <a:pt x="2695" y="66"/>
                    <a:pt x="2171" y="19"/>
                  </a:cubicBezTo>
                  <a:cubicBezTo>
                    <a:pt x="2060" y="6"/>
                    <a:pt x="1949" y="0"/>
                    <a:pt x="1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007173" y="4474248"/>
              <a:ext cx="66637" cy="6548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2288" y="1"/>
                  </a:moveTo>
                  <a:cubicBezTo>
                    <a:pt x="2038" y="1"/>
                    <a:pt x="1884" y="334"/>
                    <a:pt x="2113" y="522"/>
                  </a:cubicBezTo>
                  <a:cubicBezTo>
                    <a:pt x="2423" y="689"/>
                    <a:pt x="2708" y="927"/>
                    <a:pt x="2946" y="1189"/>
                  </a:cubicBezTo>
                  <a:cubicBezTo>
                    <a:pt x="3137" y="1427"/>
                    <a:pt x="3161" y="1713"/>
                    <a:pt x="3066" y="1975"/>
                  </a:cubicBezTo>
                  <a:cubicBezTo>
                    <a:pt x="2970" y="2118"/>
                    <a:pt x="2851" y="2237"/>
                    <a:pt x="2708" y="2332"/>
                  </a:cubicBezTo>
                  <a:cubicBezTo>
                    <a:pt x="2399" y="2570"/>
                    <a:pt x="2041" y="2808"/>
                    <a:pt x="1708" y="3046"/>
                  </a:cubicBezTo>
                  <a:cubicBezTo>
                    <a:pt x="1660" y="3070"/>
                    <a:pt x="1518" y="3165"/>
                    <a:pt x="1494" y="3165"/>
                  </a:cubicBezTo>
                  <a:cubicBezTo>
                    <a:pt x="1470" y="3142"/>
                    <a:pt x="1399" y="3118"/>
                    <a:pt x="1303" y="2927"/>
                  </a:cubicBezTo>
                  <a:cubicBezTo>
                    <a:pt x="1041" y="2427"/>
                    <a:pt x="827" y="1880"/>
                    <a:pt x="660" y="1332"/>
                  </a:cubicBezTo>
                  <a:cubicBezTo>
                    <a:pt x="615" y="1186"/>
                    <a:pt x="500" y="1124"/>
                    <a:pt x="383" y="1124"/>
                  </a:cubicBezTo>
                  <a:cubicBezTo>
                    <a:pt x="194" y="1124"/>
                    <a:pt x="0" y="1287"/>
                    <a:pt x="89" y="1522"/>
                  </a:cubicBezTo>
                  <a:cubicBezTo>
                    <a:pt x="279" y="2094"/>
                    <a:pt x="517" y="2665"/>
                    <a:pt x="779" y="3189"/>
                  </a:cubicBezTo>
                  <a:cubicBezTo>
                    <a:pt x="875" y="3451"/>
                    <a:pt x="1113" y="3666"/>
                    <a:pt x="1375" y="3737"/>
                  </a:cubicBezTo>
                  <a:lnTo>
                    <a:pt x="1494" y="3737"/>
                  </a:lnTo>
                  <a:cubicBezTo>
                    <a:pt x="1684" y="3737"/>
                    <a:pt x="1875" y="3666"/>
                    <a:pt x="2041" y="3547"/>
                  </a:cubicBezTo>
                  <a:cubicBezTo>
                    <a:pt x="2375" y="3308"/>
                    <a:pt x="2732" y="3046"/>
                    <a:pt x="3066" y="2784"/>
                  </a:cubicBezTo>
                  <a:cubicBezTo>
                    <a:pt x="3256" y="2665"/>
                    <a:pt x="3447" y="2475"/>
                    <a:pt x="3566" y="2284"/>
                  </a:cubicBezTo>
                  <a:cubicBezTo>
                    <a:pt x="3804" y="1808"/>
                    <a:pt x="3732" y="1237"/>
                    <a:pt x="3399" y="832"/>
                  </a:cubicBezTo>
                  <a:cubicBezTo>
                    <a:pt x="3137" y="498"/>
                    <a:pt x="2780" y="236"/>
                    <a:pt x="2399" y="22"/>
                  </a:cubicBezTo>
                  <a:cubicBezTo>
                    <a:pt x="2360" y="7"/>
                    <a:pt x="2323" y="1"/>
                    <a:pt x="2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5918341" y="4501680"/>
              <a:ext cx="66199" cy="54304"/>
            </a:xfrm>
            <a:custGeom>
              <a:avLst/>
              <a:gdLst/>
              <a:ahLst/>
              <a:cxnLst/>
              <a:rect l="l" t="t" r="r" b="b"/>
              <a:pathLst>
                <a:path w="3779" h="3100" extrusionOk="0">
                  <a:moveTo>
                    <a:pt x="1055" y="0"/>
                  </a:moveTo>
                  <a:cubicBezTo>
                    <a:pt x="947" y="0"/>
                    <a:pt x="838" y="57"/>
                    <a:pt x="778" y="194"/>
                  </a:cubicBezTo>
                  <a:cubicBezTo>
                    <a:pt x="540" y="742"/>
                    <a:pt x="373" y="1314"/>
                    <a:pt x="230" y="1909"/>
                  </a:cubicBezTo>
                  <a:cubicBezTo>
                    <a:pt x="1" y="2413"/>
                    <a:pt x="367" y="2983"/>
                    <a:pt x="904" y="2983"/>
                  </a:cubicBezTo>
                  <a:cubicBezTo>
                    <a:pt x="925" y="2983"/>
                    <a:pt x="947" y="2983"/>
                    <a:pt x="968" y="2981"/>
                  </a:cubicBezTo>
                  <a:cubicBezTo>
                    <a:pt x="1397" y="3028"/>
                    <a:pt x="1826" y="3076"/>
                    <a:pt x="2231" y="3100"/>
                  </a:cubicBezTo>
                  <a:lnTo>
                    <a:pt x="2469" y="3100"/>
                  </a:lnTo>
                  <a:cubicBezTo>
                    <a:pt x="2635" y="3100"/>
                    <a:pt x="2802" y="3076"/>
                    <a:pt x="2945" y="3028"/>
                  </a:cubicBezTo>
                  <a:cubicBezTo>
                    <a:pt x="3421" y="2814"/>
                    <a:pt x="3755" y="2362"/>
                    <a:pt x="3755" y="1838"/>
                  </a:cubicBezTo>
                  <a:cubicBezTo>
                    <a:pt x="3778" y="1409"/>
                    <a:pt x="3683" y="980"/>
                    <a:pt x="3540" y="575"/>
                  </a:cubicBezTo>
                  <a:cubicBezTo>
                    <a:pt x="3493" y="425"/>
                    <a:pt x="3375" y="360"/>
                    <a:pt x="3258" y="360"/>
                  </a:cubicBezTo>
                  <a:cubicBezTo>
                    <a:pt x="3077" y="360"/>
                    <a:pt x="2897" y="512"/>
                    <a:pt x="2969" y="742"/>
                  </a:cubicBezTo>
                  <a:cubicBezTo>
                    <a:pt x="3088" y="1076"/>
                    <a:pt x="3159" y="1433"/>
                    <a:pt x="3159" y="1790"/>
                  </a:cubicBezTo>
                  <a:cubicBezTo>
                    <a:pt x="3159" y="2076"/>
                    <a:pt x="2993" y="2338"/>
                    <a:pt x="2754" y="2481"/>
                  </a:cubicBezTo>
                  <a:cubicBezTo>
                    <a:pt x="2637" y="2497"/>
                    <a:pt x="2519" y="2514"/>
                    <a:pt x="2409" y="2514"/>
                  </a:cubicBezTo>
                  <a:cubicBezTo>
                    <a:pt x="2364" y="2514"/>
                    <a:pt x="2320" y="2511"/>
                    <a:pt x="2278" y="2504"/>
                  </a:cubicBezTo>
                  <a:cubicBezTo>
                    <a:pt x="1849" y="2481"/>
                    <a:pt x="1445" y="2457"/>
                    <a:pt x="1040" y="2409"/>
                  </a:cubicBezTo>
                  <a:cubicBezTo>
                    <a:pt x="945" y="2409"/>
                    <a:pt x="873" y="2385"/>
                    <a:pt x="778" y="2338"/>
                  </a:cubicBezTo>
                  <a:cubicBezTo>
                    <a:pt x="778" y="2314"/>
                    <a:pt x="754" y="2266"/>
                    <a:pt x="802" y="2052"/>
                  </a:cubicBezTo>
                  <a:cubicBezTo>
                    <a:pt x="945" y="1480"/>
                    <a:pt x="1111" y="933"/>
                    <a:pt x="1326" y="409"/>
                  </a:cubicBezTo>
                  <a:cubicBezTo>
                    <a:pt x="1432" y="180"/>
                    <a:pt x="1246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5828494" y="4446255"/>
              <a:ext cx="71857" cy="64272"/>
            </a:xfrm>
            <a:custGeom>
              <a:avLst/>
              <a:gdLst/>
              <a:ahLst/>
              <a:cxnLst/>
              <a:rect l="l" t="t" r="r" b="b"/>
              <a:pathLst>
                <a:path w="4102" h="3669" extrusionOk="0">
                  <a:moveTo>
                    <a:pt x="2474" y="1"/>
                  </a:moveTo>
                  <a:cubicBezTo>
                    <a:pt x="2438" y="1"/>
                    <a:pt x="2399" y="8"/>
                    <a:pt x="2358" y="24"/>
                  </a:cubicBezTo>
                  <a:cubicBezTo>
                    <a:pt x="1787" y="239"/>
                    <a:pt x="1239" y="477"/>
                    <a:pt x="715" y="786"/>
                  </a:cubicBezTo>
                  <a:cubicBezTo>
                    <a:pt x="168" y="953"/>
                    <a:pt x="1" y="1668"/>
                    <a:pt x="453" y="2072"/>
                  </a:cubicBezTo>
                  <a:cubicBezTo>
                    <a:pt x="691" y="2406"/>
                    <a:pt x="953" y="2739"/>
                    <a:pt x="1239" y="3073"/>
                  </a:cubicBezTo>
                  <a:cubicBezTo>
                    <a:pt x="1382" y="3263"/>
                    <a:pt x="1549" y="3406"/>
                    <a:pt x="1763" y="3549"/>
                  </a:cubicBezTo>
                  <a:cubicBezTo>
                    <a:pt x="1930" y="3620"/>
                    <a:pt x="2097" y="3668"/>
                    <a:pt x="2287" y="3668"/>
                  </a:cubicBezTo>
                  <a:cubicBezTo>
                    <a:pt x="2620" y="3644"/>
                    <a:pt x="2930" y="3525"/>
                    <a:pt x="3192" y="3335"/>
                  </a:cubicBezTo>
                  <a:cubicBezTo>
                    <a:pt x="3525" y="3025"/>
                    <a:pt x="3787" y="2668"/>
                    <a:pt x="3954" y="2287"/>
                  </a:cubicBezTo>
                  <a:cubicBezTo>
                    <a:pt x="4101" y="2041"/>
                    <a:pt x="3900" y="1829"/>
                    <a:pt x="3697" y="1829"/>
                  </a:cubicBezTo>
                  <a:cubicBezTo>
                    <a:pt x="3606" y="1829"/>
                    <a:pt x="3513" y="1873"/>
                    <a:pt x="3454" y="1977"/>
                  </a:cubicBezTo>
                  <a:cubicBezTo>
                    <a:pt x="3287" y="2311"/>
                    <a:pt x="3073" y="2596"/>
                    <a:pt x="2811" y="2858"/>
                  </a:cubicBezTo>
                  <a:cubicBezTo>
                    <a:pt x="2668" y="2985"/>
                    <a:pt x="2493" y="3049"/>
                    <a:pt x="2315" y="3049"/>
                  </a:cubicBezTo>
                  <a:cubicBezTo>
                    <a:pt x="2226" y="3049"/>
                    <a:pt x="2136" y="3033"/>
                    <a:pt x="2049" y="3001"/>
                  </a:cubicBezTo>
                  <a:cubicBezTo>
                    <a:pt x="1906" y="2930"/>
                    <a:pt x="1787" y="2811"/>
                    <a:pt x="1692" y="2668"/>
                  </a:cubicBezTo>
                  <a:cubicBezTo>
                    <a:pt x="1430" y="2358"/>
                    <a:pt x="1168" y="2025"/>
                    <a:pt x="906" y="1715"/>
                  </a:cubicBezTo>
                  <a:cubicBezTo>
                    <a:pt x="882" y="1668"/>
                    <a:pt x="787" y="1501"/>
                    <a:pt x="787" y="1477"/>
                  </a:cubicBezTo>
                  <a:cubicBezTo>
                    <a:pt x="787" y="1453"/>
                    <a:pt x="834" y="1406"/>
                    <a:pt x="1025" y="1287"/>
                  </a:cubicBezTo>
                  <a:cubicBezTo>
                    <a:pt x="1501" y="1025"/>
                    <a:pt x="2025" y="763"/>
                    <a:pt x="2573" y="572"/>
                  </a:cubicBezTo>
                  <a:cubicBezTo>
                    <a:pt x="2889" y="446"/>
                    <a:pt x="2757" y="1"/>
                    <a:pt x="2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5814725" y="4351397"/>
              <a:ext cx="58263" cy="63168"/>
            </a:xfrm>
            <a:custGeom>
              <a:avLst/>
              <a:gdLst/>
              <a:ahLst/>
              <a:cxnLst/>
              <a:rect l="l" t="t" r="r" b="b"/>
              <a:pathLst>
                <a:path w="3326" h="3606" extrusionOk="0">
                  <a:moveTo>
                    <a:pt x="966" y="0"/>
                  </a:moveTo>
                  <a:cubicBezTo>
                    <a:pt x="804" y="0"/>
                    <a:pt x="644" y="43"/>
                    <a:pt x="501" y="129"/>
                  </a:cubicBezTo>
                  <a:cubicBezTo>
                    <a:pt x="311" y="296"/>
                    <a:pt x="191" y="534"/>
                    <a:pt x="191" y="772"/>
                  </a:cubicBezTo>
                  <a:cubicBezTo>
                    <a:pt x="120" y="1200"/>
                    <a:pt x="72" y="1605"/>
                    <a:pt x="25" y="2034"/>
                  </a:cubicBezTo>
                  <a:cubicBezTo>
                    <a:pt x="1" y="2272"/>
                    <a:pt x="1" y="2510"/>
                    <a:pt x="72" y="2748"/>
                  </a:cubicBezTo>
                  <a:cubicBezTo>
                    <a:pt x="263" y="3225"/>
                    <a:pt x="715" y="3582"/>
                    <a:pt x="1239" y="3606"/>
                  </a:cubicBezTo>
                  <a:lnTo>
                    <a:pt x="1454" y="3606"/>
                  </a:lnTo>
                  <a:cubicBezTo>
                    <a:pt x="1811" y="3582"/>
                    <a:pt x="2144" y="3534"/>
                    <a:pt x="2478" y="3415"/>
                  </a:cubicBezTo>
                  <a:cubicBezTo>
                    <a:pt x="2857" y="3352"/>
                    <a:pt x="2751" y="2840"/>
                    <a:pt x="2441" y="2840"/>
                  </a:cubicBezTo>
                  <a:cubicBezTo>
                    <a:pt x="2401" y="2840"/>
                    <a:pt x="2357" y="2848"/>
                    <a:pt x="2311" y="2867"/>
                  </a:cubicBezTo>
                  <a:cubicBezTo>
                    <a:pt x="2021" y="2950"/>
                    <a:pt x="1714" y="3015"/>
                    <a:pt x="1404" y="3015"/>
                  </a:cubicBezTo>
                  <a:cubicBezTo>
                    <a:pt x="1357" y="3015"/>
                    <a:pt x="1310" y="3013"/>
                    <a:pt x="1263" y="3010"/>
                  </a:cubicBezTo>
                  <a:cubicBezTo>
                    <a:pt x="977" y="2987"/>
                    <a:pt x="715" y="2820"/>
                    <a:pt x="620" y="2558"/>
                  </a:cubicBezTo>
                  <a:cubicBezTo>
                    <a:pt x="573" y="2415"/>
                    <a:pt x="573" y="2248"/>
                    <a:pt x="620" y="2082"/>
                  </a:cubicBezTo>
                  <a:cubicBezTo>
                    <a:pt x="644" y="1677"/>
                    <a:pt x="692" y="1272"/>
                    <a:pt x="763" y="867"/>
                  </a:cubicBezTo>
                  <a:cubicBezTo>
                    <a:pt x="763" y="796"/>
                    <a:pt x="811" y="629"/>
                    <a:pt x="834" y="605"/>
                  </a:cubicBezTo>
                  <a:cubicBezTo>
                    <a:pt x="846" y="605"/>
                    <a:pt x="870" y="599"/>
                    <a:pt x="918" y="599"/>
                  </a:cubicBezTo>
                  <a:cubicBezTo>
                    <a:pt x="965" y="599"/>
                    <a:pt x="1037" y="605"/>
                    <a:pt x="1144" y="629"/>
                  </a:cubicBezTo>
                  <a:cubicBezTo>
                    <a:pt x="1692" y="796"/>
                    <a:pt x="2216" y="986"/>
                    <a:pt x="2740" y="1224"/>
                  </a:cubicBezTo>
                  <a:cubicBezTo>
                    <a:pt x="2797" y="1256"/>
                    <a:pt x="2851" y="1270"/>
                    <a:pt x="2901" y="1270"/>
                  </a:cubicBezTo>
                  <a:cubicBezTo>
                    <a:pt x="3185" y="1270"/>
                    <a:pt x="3326" y="822"/>
                    <a:pt x="3002" y="700"/>
                  </a:cubicBezTo>
                  <a:cubicBezTo>
                    <a:pt x="2454" y="438"/>
                    <a:pt x="1882" y="224"/>
                    <a:pt x="1287" y="57"/>
                  </a:cubicBezTo>
                  <a:cubicBezTo>
                    <a:pt x="1182" y="19"/>
                    <a:pt x="107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5962836" y="4395857"/>
              <a:ext cx="49049" cy="53341"/>
            </a:xfrm>
            <a:custGeom>
              <a:avLst/>
              <a:gdLst/>
              <a:ahLst/>
              <a:cxnLst/>
              <a:rect l="l" t="t" r="r" b="b"/>
              <a:pathLst>
                <a:path w="2800" h="3045" extrusionOk="0">
                  <a:moveTo>
                    <a:pt x="2480" y="1"/>
                  </a:moveTo>
                  <a:cubicBezTo>
                    <a:pt x="2340" y="1"/>
                    <a:pt x="2202" y="91"/>
                    <a:pt x="2191" y="282"/>
                  </a:cubicBezTo>
                  <a:cubicBezTo>
                    <a:pt x="2191" y="663"/>
                    <a:pt x="2120" y="1044"/>
                    <a:pt x="1977" y="1401"/>
                  </a:cubicBezTo>
                  <a:cubicBezTo>
                    <a:pt x="1667" y="2068"/>
                    <a:pt x="905" y="2378"/>
                    <a:pt x="286" y="2449"/>
                  </a:cubicBezTo>
                  <a:cubicBezTo>
                    <a:pt x="119" y="2449"/>
                    <a:pt x="0" y="2616"/>
                    <a:pt x="0" y="2782"/>
                  </a:cubicBezTo>
                  <a:cubicBezTo>
                    <a:pt x="24" y="2925"/>
                    <a:pt x="143" y="3044"/>
                    <a:pt x="310" y="3044"/>
                  </a:cubicBezTo>
                  <a:lnTo>
                    <a:pt x="334" y="3044"/>
                  </a:lnTo>
                  <a:cubicBezTo>
                    <a:pt x="1334" y="2925"/>
                    <a:pt x="2167" y="2401"/>
                    <a:pt x="2524" y="1663"/>
                  </a:cubicBezTo>
                  <a:cubicBezTo>
                    <a:pt x="2691" y="1234"/>
                    <a:pt x="2786" y="782"/>
                    <a:pt x="2786" y="329"/>
                  </a:cubicBezTo>
                  <a:cubicBezTo>
                    <a:pt x="2799" y="115"/>
                    <a:pt x="2638" y="1"/>
                    <a:pt x="2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5946825" y="4354113"/>
              <a:ext cx="36927" cy="12105"/>
            </a:xfrm>
            <a:custGeom>
              <a:avLst/>
              <a:gdLst/>
              <a:ahLst/>
              <a:cxnLst/>
              <a:rect l="l" t="t" r="r" b="b"/>
              <a:pathLst>
                <a:path w="2108" h="691" extrusionOk="0">
                  <a:moveTo>
                    <a:pt x="1107" y="0"/>
                  </a:moveTo>
                  <a:cubicBezTo>
                    <a:pt x="868" y="0"/>
                    <a:pt x="629" y="30"/>
                    <a:pt x="390" y="93"/>
                  </a:cubicBezTo>
                  <a:cubicBezTo>
                    <a:pt x="1" y="139"/>
                    <a:pt x="52" y="691"/>
                    <a:pt x="416" y="691"/>
                  </a:cubicBezTo>
                  <a:cubicBezTo>
                    <a:pt x="431" y="691"/>
                    <a:pt x="446" y="690"/>
                    <a:pt x="462" y="688"/>
                  </a:cubicBezTo>
                  <a:lnTo>
                    <a:pt x="533" y="688"/>
                  </a:lnTo>
                  <a:cubicBezTo>
                    <a:pt x="725" y="637"/>
                    <a:pt x="923" y="614"/>
                    <a:pt x="1121" y="614"/>
                  </a:cubicBezTo>
                  <a:cubicBezTo>
                    <a:pt x="1292" y="614"/>
                    <a:pt x="1463" y="631"/>
                    <a:pt x="1629" y="664"/>
                  </a:cubicBezTo>
                  <a:cubicBezTo>
                    <a:pt x="1650" y="668"/>
                    <a:pt x="1671" y="670"/>
                    <a:pt x="1690" y="670"/>
                  </a:cubicBezTo>
                  <a:cubicBezTo>
                    <a:pt x="2021" y="670"/>
                    <a:pt x="2107" y="136"/>
                    <a:pt x="1748" y="69"/>
                  </a:cubicBezTo>
                  <a:cubicBezTo>
                    <a:pt x="1534" y="24"/>
                    <a:pt x="1320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0" name="Google Shape;1250;p34"/>
          <p:cNvSpPr/>
          <p:nvPr/>
        </p:nvSpPr>
        <p:spPr>
          <a:xfrm>
            <a:off x="11034045" y="2149281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1" name="Google Shape;1251;p34"/>
          <p:cNvSpPr/>
          <p:nvPr/>
        </p:nvSpPr>
        <p:spPr>
          <a:xfrm>
            <a:off x="11233832" y="2220660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2" name="Google Shape;1252;p34"/>
          <p:cNvSpPr/>
          <p:nvPr/>
        </p:nvSpPr>
        <p:spPr>
          <a:xfrm>
            <a:off x="11309484" y="2209448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253" name="Google Shape;1253;p34"/>
          <p:cNvGrpSpPr/>
          <p:nvPr/>
        </p:nvGrpSpPr>
        <p:grpSpPr>
          <a:xfrm>
            <a:off x="10291299" y="1714861"/>
            <a:ext cx="662444" cy="574192"/>
            <a:chOff x="6334943" y="1372862"/>
            <a:chExt cx="637865" cy="552887"/>
          </a:xfrm>
        </p:grpSpPr>
        <p:sp>
          <p:nvSpPr>
            <p:cNvPr id="1254" name="Google Shape;1254;p34"/>
            <p:cNvSpPr/>
            <p:nvPr/>
          </p:nvSpPr>
          <p:spPr>
            <a:xfrm>
              <a:off x="6440486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68" y="1"/>
                  </a:moveTo>
                  <a:cubicBezTo>
                    <a:pt x="8888" y="1"/>
                    <a:pt x="6178" y="450"/>
                    <a:pt x="4049" y="2278"/>
                  </a:cubicBezTo>
                  <a:cubicBezTo>
                    <a:pt x="1692" y="4326"/>
                    <a:pt x="263" y="7255"/>
                    <a:pt x="120" y="10398"/>
                  </a:cubicBezTo>
                  <a:cubicBezTo>
                    <a:pt x="1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93" y="21567"/>
                    <a:pt x="7383" y="21805"/>
                  </a:cubicBezTo>
                  <a:cubicBezTo>
                    <a:pt x="9273" y="22540"/>
                    <a:pt x="11238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504" y="23091"/>
                    <a:pt x="16861" y="22544"/>
                    <a:pt x="18171" y="21901"/>
                  </a:cubicBezTo>
                  <a:cubicBezTo>
                    <a:pt x="21219" y="20376"/>
                    <a:pt x="24101" y="18138"/>
                    <a:pt x="25387" y="14899"/>
                  </a:cubicBezTo>
                  <a:cubicBezTo>
                    <a:pt x="26363" y="12256"/>
                    <a:pt x="26244" y="9327"/>
                    <a:pt x="25030" y="6778"/>
                  </a:cubicBezTo>
                  <a:cubicBezTo>
                    <a:pt x="23815" y="4302"/>
                    <a:pt x="21720" y="2325"/>
                    <a:pt x="19171" y="1253"/>
                  </a:cubicBezTo>
                  <a:cubicBezTo>
                    <a:pt x="17052" y="349"/>
                    <a:pt x="14718" y="87"/>
                    <a:pt x="12432" y="15"/>
                  </a:cubicBezTo>
                  <a:cubicBezTo>
                    <a:pt x="12145" y="6"/>
                    <a:pt x="11857" y="1"/>
                    <a:pt x="1156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633494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50" y="5460"/>
                  </a:cubicBezTo>
                  <a:cubicBezTo>
                    <a:pt x="34365" y="8271"/>
                    <a:pt x="35818" y="12057"/>
                    <a:pt x="35746" y="15963"/>
                  </a:cubicBezTo>
                  <a:cubicBezTo>
                    <a:pt x="35675" y="19654"/>
                    <a:pt x="34294" y="22940"/>
                    <a:pt x="31864" y="25274"/>
                  </a:cubicBezTo>
                  <a:cubicBezTo>
                    <a:pt x="30126" y="26941"/>
                    <a:pt x="27768" y="28275"/>
                    <a:pt x="24506" y="29465"/>
                  </a:cubicBezTo>
                  <a:cubicBezTo>
                    <a:pt x="22124" y="30323"/>
                    <a:pt x="20172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48" y="30958"/>
                    <a:pt x="7357" y="28363"/>
                    <a:pt x="4668" y="24274"/>
                  </a:cubicBezTo>
                  <a:cubicBezTo>
                    <a:pt x="644" y="18225"/>
                    <a:pt x="620" y="8795"/>
                    <a:pt x="7002" y="4436"/>
                  </a:cubicBezTo>
                  <a:cubicBezTo>
                    <a:pt x="10693" y="1960"/>
                    <a:pt x="15004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2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09" y="31513"/>
                  </a:cubicBezTo>
                  <a:cubicBezTo>
                    <a:pt x="20291" y="31371"/>
                    <a:pt x="22267" y="30918"/>
                    <a:pt x="24696" y="30013"/>
                  </a:cubicBezTo>
                  <a:cubicBezTo>
                    <a:pt x="28078" y="28799"/>
                    <a:pt x="30483" y="27417"/>
                    <a:pt x="32269" y="25703"/>
                  </a:cubicBezTo>
                  <a:cubicBezTo>
                    <a:pt x="34841" y="23274"/>
                    <a:pt x="36270" y="19821"/>
                    <a:pt x="36318" y="15963"/>
                  </a:cubicBezTo>
                  <a:cubicBezTo>
                    <a:pt x="36413" y="11914"/>
                    <a:pt x="34889" y="7985"/>
                    <a:pt x="32079" y="5032"/>
                  </a:cubicBezTo>
                  <a:cubicBezTo>
                    <a:pt x="28563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6380839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8" y="596"/>
                    <a:pt x="24291" y="1811"/>
                    <a:pt x="27173" y="4764"/>
                  </a:cubicBezTo>
                  <a:cubicBezTo>
                    <a:pt x="29483" y="7169"/>
                    <a:pt x="30745" y="10408"/>
                    <a:pt x="30673" y="13742"/>
                  </a:cubicBezTo>
                  <a:cubicBezTo>
                    <a:pt x="30626" y="16909"/>
                    <a:pt x="29435" y="19719"/>
                    <a:pt x="27363" y="21720"/>
                  </a:cubicBezTo>
                  <a:cubicBezTo>
                    <a:pt x="25863" y="23125"/>
                    <a:pt x="23862" y="24268"/>
                    <a:pt x="21052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21" y="26575"/>
                    <a:pt x="15228" y="26586"/>
                    <a:pt x="14935" y="26586"/>
                  </a:cubicBezTo>
                  <a:cubicBezTo>
                    <a:pt x="10689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73" y="3859"/>
                  </a:cubicBezTo>
                  <a:cubicBezTo>
                    <a:pt x="9240" y="1763"/>
                    <a:pt x="12955" y="620"/>
                    <a:pt x="16742" y="596"/>
                  </a:cubicBezTo>
                  <a:close/>
                  <a:moveTo>
                    <a:pt x="16752" y="1"/>
                  </a:moveTo>
                  <a:cubicBezTo>
                    <a:pt x="12778" y="1"/>
                    <a:pt x="8797" y="1308"/>
                    <a:pt x="5740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79" y="27173"/>
                    <a:pt x="14908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20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40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6515163" y="1483835"/>
              <a:ext cx="278265" cy="281296"/>
            </a:xfrm>
            <a:custGeom>
              <a:avLst/>
              <a:gdLst/>
              <a:ahLst/>
              <a:cxnLst/>
              <a:rect l="l" t="t" r="r" b="b"/>
              <a:pathLst>
                <a:path w="15885" h="16058" extrusionOk="0">
                  <a:moveTo>
                    <a:pt x="8693" y="578"/>
                  </a:moveTo>
                  <a:cubicBezTo>
                    <a:pt x="8717" y="602"/>
                    <a:pt x="8740" y="650"/>
                    <a:pt x="8764" y="673"/>
                  </a:cubicBezTo>
                  <a:cubicBezTo>
                    <a:pt x="9312" y="1435"/>
                    <a:pt x="9479" y="2412"/>
                    <a:pt x="9622" y="3269"/>
                  </a:cubicBezTo>
                  <a:cubicBezTo>
                    <a:pt x="9693" y="3698"/>
                    <a:pt x="9812" y="4127"/>
                    <a:pt x="9955" y="4531"/>
                  </a:cubicBezTo>
                  <a:cubicBezTo>
                    <a:pt x="10003" y="4650"/>
                    <a:pt x="10122" y="4722"/>
                    <a:pt x="10241" y="4722"/>
                  </a:cubicBezTo>
                  <a:cubicBezTo>
                    <a:pt x="11527" y="4722"/>
                    <a:pt x="12741" y="4746"/>
                    <a:pt x="13908" y="4817"/>
                  </a:cubicBezTo>
                  <a:cubicBezTo>
                    <a:pt x="14480" y="4865"/>
                    <a:pt x="15075" y="5055"/>
                    <a:pt x="15075" y="5365"/>
                  </a:cubicBezTo>
                  <a:cubicBezTo>
                    <a:pt x="15075" y="5532"/>
                    <a:pt x="14908" y="5698"/>
                    <a:pt x="14718" y="5889"/>
                  </a:cubicBezTo>
                  <a:cubicBezTo>
                    <a:pt x="13956" y="6627"/>
                    <a:pt x="13098" y="7556"/>
                    <a:pt x="12217" y="8532"/>
                  </a:cubicBezTo>
                  <a:lnTo>
                    <a:pt x="12170" y="8604"/>
                  </a:lnTo>
                  <a:cubicBezTo>
                    <a:pt x="12074" y="8675"/>
                    <a:pt x="12051" y="8818"/>
                    <a:pt x="12122" y="8937"/>
                  </a:cubicBezTo>
                  <a:cubicBezTo>
                    <a:pt x="12360" y="9366"/>
                    <a:pt x="12598" y="9794"/>
                    <a:pt x="12837" y="10223"/>
                  </a:cubicBezTo>
                  <a:cubicBezTo>
                    <a:pt x="13789" y="11890"/>
                    <a:pt x="15051" y="14152"/>
                    <a:pt x="15027" y="14724"/>
                  </a:cubicBezTo>
                  <a:lnTo>
                    <a:pt x="13146" y="13724"/>
                  </a:lnTo>
                  <a:cubicBezTo>
                    <a:pt x="12003" y="13152"/>
                    <a:pt x="10741" y="12485"/>
                    <a:pt x="9431" y="11771"/>
                  </a:cubicBezTo>
                  <a:cubicBezTo>
                    <a:pt x="9399" y="11755"/>
                    <a:pt x="9362" y="11747"/>
                    <a:pt x="9323" y="11747"/>
                  </a:cubicBezTo>
                  <a:cubicBezTo>
                    <a:pt x="9246" y="11747"/>
                    <a:pt x="9161" y="11779"/>
                    <a:pt x="9098" y="11842"/>
                  </a:cubicBezTo>
                  <a:cubicBezTo>
                    <a:pt x="7288" y="13628"/>
                    <a:pt x="5811" y="14772"/>
                    <a:pt x="4478" y="15415"/>
                  </a:cubicBezTo>
                  <a:cubicBezTo>
                    <a:pt x="4430" y="15438"/>
                    <a:pt x="4382" y="15462"/>
                    <a:pt x="4335" y="15462"/>
                  </a:cubicBezTo>
                  <a:cubicBezTo>
                    <a:pt x="4168" y="15367"/>
                    <a:pt x="4073" y="14414"/>
                    <a:pt x="4668" y="12033"/>
                  </a:cubicBezTo>
                  <a:cubicBezTo>
                    <a:pt x="4763" y="11676"/>
                    <a:pt x="5049" y="10747"/>
                    <a:pt x="5359" y="9771"/>
                  </a:cubicBezTo>
                  <a:cubicBezTo>
                    <a:pt x="5383" y="9651"/>
                    <a:pt x="5335" y="9509"/>
                    <a:pt x="5216" y="9437"/>
                  </a:cubicBezTo>
                  <a:cubicBezTo>
                    <a:pt x="3906" y="8699"/>
                    <a:pt x="2644" y="7889"/>
                    <a:pt x="1429" y="7008"/>
                  </a:cubicBezTo>
                  <a:cubicBezTo>
                    <a:pt x="1191" y="6841"/>
                    <a:pt x="953" y="6627"/>
                    <a:pt x="786" y="6365"/>
                  </a:cubicBezTo>
                  <a:cubicBezTo>
                    <a:pt x="667" y="6175"/>
                    <a:pt x="667" y="5936"/>
                    <a:pt x="810" y="5770"/>
                  </a:cubicBezTo>
                  <a:cubicBezTo>
                    <a:pt x="977" y="5651"/>
                    <a:pt x="1191" y="5579"/>
                    <a:pt x="1406" y="5555"/>
                  </a:cubicBezTo>
                  <a:cubicBezTo>
                    <a:pt x="3144" y="5222"/>
                    <a:pt x="4930" y="5008"/>
                    <a:pt x="6692" y="4865"/>
                  </a:cubicBezTo>
                  <a:cubicBezTo>
                    <a:pt x="6811" y="4865"/>
                    <a:pt x="6907" y="4770"/>
                    <a:pt x="6954" y="4650"/>
                  </a:cubicBezTo>
                  <a:cubicBezTo>
                    <a:pt x="7312" y="3484"/>
                    <a:pt x="7550" y="2650"/>
                    <a:pt x="7693" y="2102"/>
                  </a:cubicBezTo>
                  <a:cubicBezTo>
                    <a:pt x="7859" y="1483"/>
                    <a:pt x="8026" y="912"/>
                    <a:pt x="8502" y="626"/>
                  </a:cubicBezTo>
                  <a:cubicBezTo>
                    <a:pt x="8550" y="602"/>
                    <a:pt x="8598" y="578"/>
                    <a:pt x="8669" y="578"/>
                  </a:cubicBezTo>
                  <a:close/>
                  <a:moveTo>
                    <a:pt x="8638" y="0"/>
                  </a:moveTo>
                  <a:cubicBezTo>
                    <a:pt x="8487" y="0"/>
                    <a:pt x="8331" y="48"/>
                    <a:pt x="8193" y="150"/>
                  </a:cubicBezTo>
                  <a:cubicBezTo>
                    <a:pt x="7526" y="531"/>
                    <a:pt x="7288" y="1269"/>
                    <a:pt x="7121" y="1983"/>
                  </a:cubicBezTo>
                  <a:cubicBezTo>
                    <a:pt x="7002" y="2483"/>
                    <a:pt x="6764" y="3245"/>
                    <a:pt x="6454" y="4317"/>
                  </a:cubicBezTo>
                  <a:cubicBezTo>
                    <a:pt x="4692" y="4460"/>
                    <a:pt x="2953" y="4698"/>
                    <a:pt x="1310" y="4984"/>
                  </a:cubicBezTo>
                  <a:cubicBezTo>
                    <a:pt x="977" y="5008"/>
                    <a:pt x="643" y="5151"/>
                    <a:pt x="382" y="5341"/>
                  </a:cubicBezTo>
                  <a:cubicBezTo>
                    <a:pt x="72" y="5698"/>
                    <a:pt x="1" y="6222"/>
                    <a:pt x="262" y="6651"/>
                  </a:cubicBezTo>
                  <a:cubicBezTo>
                    <a:pt x="477" y="6960"/>
                    <a:pt x="739" y="7246"/>
                    <a:pt x="1072" y="7461"/>
                  </a:cubicBezTo>
                  <a:cubicBezTo>
                    <a:pt x="2239" y="8318"/>
                    <a:pt x="3454" y="9104"/>
                    <a:pt x="4692" y="9818"/>
                  </a:cubicBezTo>
                  <a:cubicBezTo>
                    <a:pt x="4430" y="10699"/>
                    <a:pt x="4168" y="11533"/>
                    <a:pt x="4073" y="11866"/>
                  </a:cubicBezTo>
                  <a:cubicBezTo>
                    <a:pt x="3215" y="15319"/>
                    <a:pt x="3763" y="15772"/>
                    <a:pt x="3954" y="15915"/>
                  </a:cubicBezTo>
                  <a:cubicBezTo>
                    <a:pt x="4049" y="16010"/>
                    <a:pt x="4192" y="16058"/>
                    <a:pt x="4335" y="16058"/>
                  </a:cubicBezTo>
                  <a:cubicBezTo>
                    <a:pt x="4478" y="16058"/>
                    <a:pt x="4621" y="16034"/>
                    <a:pt x="4740" y="15962"/>
                  </a:cubicBezTo>
                  <a:cubicBezTo>
                    <a:pt x="6097" y="15295"/>
                    <a:pt x="7574" y="14176"/>
                    <a:pt x="9360" y="12414"/>
                  </a:cubicBezTo>
                  <a:cubicBezTo>
                    <a:pt x="10598" y="13081"/>
                    <a:pt x="11789" y="13724"/>
                    <a:pt x="12860" y="14271"/>
                  </a:cubicBezTo>
                  <a:cubicBezTo>
                    <a:pt x="13622" y="14652"/>
                    <a:pt x="14289" y="15034"/>
                    <a:pt x="14885" y="15343"/>
                  </a:cubicBezTo>
                  <a:cubicBezTo>
                    <a:pt x="14932" y="15343"/>
                    <a:pt x="14980" y="15367"/>
                    <a:pt x="15027" y="15367"/>
                  </a:cubicBezTo>
                  <a:cubicBezTo>
                    <a:pt x="15218" y="15367"/>
                    <a:pt x="15432" y="15272"/>
                    <a:pt x="15528" y="15105"/>
                  </a:cubicBezTo>
                  <a:cubicBezTo>
                    <a:pt x="15885" y="14486"/>
                    <a:pt x="15027" y="12914"/>
                    <a:pt x="13360" y="9937"/>
                  </a:cubicBezTo>
                  <a:cubicBezTo>
                    <a:pt x="13146" y="9580"/>
                    <a:pt x="12956" y="9223"/>
                    <a:pt x="12741" y="8842"/>
                  </a:cubicBezTo>
                  <a:cubicBezTo>
                    <a:pt x="13599" y="7913"/>
                    <a:pt x="14384" y="7032"/>
                    <a:pt x="15123" y="6317"/>
                  </a:cubicBezTo>
                  <a:cubicBezTo>
                    <a:pt x="15432" y="6079"/>
                    <a:pt x="15599" y="5746"/>
                    <a:pt x="15647" y="5389"/>
                  </a:cubicBezTo>
                  <a:cubicBezTo>
                    <a:pt x="15670" y="4627"/>
                    <a:pt x="14765" y="4293"/>
                    <a:pt x="13932" y="4246"/>
                  </a:cubicBezTo>
                  <a:cubicBezTo>
                    <a:pt x="12813" y="4174"/>
                    <a:pt x="11646" y="4150"/>
                    <a:pt x="10431" y="4150"/>
                  </a:cubicBezTo>
                  <a:cubicBezTo>
                    <a:pt x="10336" y="3841"/>
                    <a:pt x="10241" y="3507"/>
                    <a:pt x="10193" y="3198"/>
                  </a:cubicBezTo>
                  <a:cubicBezTo>
                    <a:pt x="10050" y="2317"/>
                    <a:pt x="9860" y="1221"/>
                    <a:pt x="9241" y="340"/>
                  </a:cubicBezTo>
                  <a:cubicBezTo>
                    <a:pt x="9109" y="121"/>
                    <a:pt x="8879" y="0"/>
                    <a:pt x="8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6493056" y="1637814"/>
              <a:ext cx="49277" cy="18954"/>
            </a:xfrm>
            <a:custGeom>
              <a:avLst/>
              <a:gdLst/>
              <a:ahLst/>
              <a:cxnLst/>
              <a:rect l="l" t="t" r="r" b="b"/>
              <a:pathLst>
                <a:path w="2813" h="1082" extrusionOk="0">
                  <a:moveTo>
                    <a:pt x="331" y="1"/>
                  </a:moveTo>
                  <a:cubicBezTo>
                    <a:pt x="186" y="1"/>
                    <a:pt x="67" y="93"/>
                    <a:pt x="24" y="242"/>
                  </a:cubicBezTo>
                  <a:cubicBezTo>
                    <a:pt x="0" y="409"/>
                    <a:pt x="96" y="552"/>
                    <a:pt x="262" y="599"/>
                  </a:cubicBezTo>
                  <a:cubicBezTo>
                    <a:pt x="953" y="719"/>
                    <a:pt x="1620" y="885"/>
                    <a:pt x="2287" y="1076"/>
                  </a:cubicBezTo>
                  <a:lnTo>
                    <a:pt x="2358" y="1076"/>
                  </a:lnTo>
                  <a:cubicBezTo>
                    <a:pt x="2381" y="1080"/>
                    <a:pt x="2403" y="1082"/>
                    <a:pt x="2423" y="1082"/>
                  </a:cubicBezTo>
                  <a:cubicBezTo>
                    <a:pt x="2769" y="1082"/>
                    <a:pt x="2813" y="548"/>
                    <a:pt x="2453" y="480"/>
                  </a:cubicBezTo>
                  <a:cubicBezTo>
                    <a:pt x="1763" y="314"/>
                    <a:pt x="1072" y="147"/>
                    <a:pt x="381" y="4"/>
                  </a:cubicBezTo>
                  <a:cubicBezTo>
                    <a:pt x="364" y="2"/>
                    <a:pt x="348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6798421" y="1666595"/>
              <a:ext cx="43969" cy="15573"/>
            </a:xfrm>
            <a:custGeom>
              <a:avLst/>
              <a:gdLst/>
              <a:ahLst/>
              <a:cxnLst/>
              <a:rect l="l" t="t" r="r" b="b"/>
              <a:pathLst>
                <a:path w="2510" h="889" extrusionOk="0">
                  <a:moveTo>
                    <a:pt x="313" y="1"/>
                  </a:moveTo>
                  <a:cubicBezTo>
                    <a:pt x="182" y="1"/>
                    <a:pt x="46" y="93"/>
                    <a:pt x="24" y="242"/>
                  </a:cubicBezTo>
                  <a:cubicBezTo>
                    <a:pt x="1" y="409"/>
                    <a:pt x="120" y="552"/>
                    <a:pt x="262" y="600"/>
                  </a:cubicBezTo>
                  <a:lnTo>
                    <a:pt x="2025" y="885"/>
                  </a:lnTo>
                  <a:lnTo>
                    <a:pt x="2072" y="885"/>
                  </a:lnTo>
                  <a:cubicBezTo>
                    <a:pt x="2088" y="887"/>
                    <a:pt x="2103" y="888"/>
                    <a:pt x="2117" y="888"/>
                  </a:cubicBezTo>
                  <a:cubicBezTo>
                    <a:pt x="2480" y="888"/>
                    <a:pt x="2509" y="336"/>
                    <a:pt x="2120" y="290"/>
                  </a:cubicBezTo>
                  <a:lnTo>
                    <a:pt x="358" y="4"/>
                  </a:lnTo>
                  <a:cubicBezTo>
                    <a:pt x="343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6790766" y="1611643"/>
              <a:ext cx="49102" cy="19620"/>
            </a:xfrm>
            <a:custGeom>
              <a:avLst/>
              <a:gdLst/>
              <a:ahLst/>
              <a:cxnLst/>
              <a:rect l="l" t="t" r="r" b="b"/>
              <a:pathLst>
                <a:path w="2803" h="1120" extrusionOk="0">
                  <a:moveTo>
                    <a:pt x="2402" y="1"/>
                  </a:moveTo>
                  <a:cubicBezTo>
                    <a:pt x="2369" y="1"/>
                    <a:pt x="2333" y="7"/>
                    <a:pt x="2295" y="22"/>
                  </a:cubicBezTo>
                  <a:lnTo>
                    <a:pt x="390" y="522"/>
                  </a:lnTo>
                  <a:cubicBezTo>
                    <a:pt x="1" y="568"/>
                    <a:pt x="74" y="1120"/>
                    <a:pt x="419" y="1120"/>
                  </a:cubicBezTo>
                  <a:cubicBezTo>
                    <a:pt x="433" y="1120"/>
                    <a:pt x="447" y="1119"/>
                    <a:pt x="461" y="1117"/>
                  </a:cubicBezTo>
                  <a:cubicBezTo>
                    <a:pt x="485" y="1117"/>
                    <a:pt x="509" y="1093"/>
                    <a:pt x="533" y="1093"/>
                  </a:cubicBezTo>
                  <a:lnTo>
                    <a:pt x="2438" y="593"/>
                  </a:lnTo>
                  <a:cubicBezTo>
                    <a:pt x="2803" y="529"/>
                    <a:pt x="2704" y="1"/>
                    <a:pt x="2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" name="Google Shape;1261;p34"/>
          <p:cNvGrpSpPr/>
          <p:nvPr/>
        </p:nvGrpSpPr>
        <p:grpSpPr>
          <a:xfrm>
            <a:off x="1304418" y="1384968"/>
            <a:ext cx="662369" cy="576329"/>
            <a:chOff x="2087317" y="1372862"/>
            <a:chExt cx="638285" cy="552887"/>
          </a:xfrm>
        </p:grpSpPr>
        <p:sp>
          <p:nvSpPr>
            <p:cNvPr id="1262" name="Google Shape;1262;p34"/>
            <p:cNvSpPr/>
            <p:nvPr/>
          </p:nvSpPr>
          <p:spPr>
            <a:xfrm>
              <a:off x="2193280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44" y="1"/>
                  </a:moveTo>
                  <a:cubicBezTo>
                    <a:pt x="8865" y="1"/>
                    <a:pt x="6156" y="450"/>
                    <a:pt x="4049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480" y="23115"/>
                    <a:pt x="16861" y="22544"/>
                    <a:pt x="18171" y="21901"/>
                  </a:cubicBezTo>
                  <a:cubicBezTo>
                    <a:pt x="21195" y="20376"/>
                    <a:pt x="24125" y="18138"/>
                    <a:pt x="25363" y="14899"/>
                  </a:cubicBezTo>
                  <a:cubicBezTo>
                    <a:pt x="26363" y="12256"/>
                    <a:pt x="26220" y="9327"/>
                    <a:pt x="25006" y="6778"/>
                  </a:cubicBezTo>
                  <a:cubicBezTo>
                    <a:pt x="23791" y="4302"/>
                    <a:pt x="21719" y="2325"/>
                    <a:pt x="19171" y="1253"/>
                  </a:cubicBezTo>
                  <a:cubicBezTo>
                    <a:pt x="17028" y="349"/>
                    <a:pt x="14694" y="87"/>
                    <a:pt x="12408" y="15"/>
                  </a:cubicBezTo>
                  <a:cubicBezTo>
                    <a:pt x="12121" y="6"/>
                    <a:pt x="11833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087317" y="1372862"/>
              <a:ext cx="638285" cy="552887"/>
            </a:xfrm>
            <a:custGeom>
              <a:avLst/>
              <a:gdLst/>
              <a:ahLst/>
              <a:cxnLst/>
              <a:rect l="l" t="t" r="r" b="b"/>
              <a:pathLst>
                <a:path w="36437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74" y="5460"/>
                  </a:cubicBezTo>
                  <a:cubicBezTo>
                    <a:pt x="34365" y="8271"/>
                    <a:pt x="35841" y="12057"/>
                    <a:pt x="35746" y="15963"/>
                  </a:cubicBezTo>
                  <a:cubicBezTo>
                    <a:pt x="35675" y="19654"/>
                    <a:pt x="34317" y="22940"/>
                    <a:pt x="31888" y="25274"/>
                  </a:cubicBezTo>
                  <a:cubicBezTo>
                    <a:pt x="30150" y="26941"/>
                    <a:pt x="27792" y="28275"/>
                    <a:pt x="24506" y="29465"/>
                  </a:cubicBezTo>
                  <a:cubicBezTo>
                    <a:pt x="22148" y="30323"/>
                    <a:pt x="20195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50" y="30958"/>
                    <a:pt x="7379" y="28363"/>
                    <a:pt x="4668" y="24274"/>
                  </a:cubicBezTo>
                  <a:cubicBezTo>
                    <a:pt x="644" y="18225"/>
                    <a:pt x="644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7" y="31561"/>
                  </a:cubicBezTo>
                  <a:cubicBezTo>
                    <a:pt x="17695" y="31561"/>
                    <a:pt x="18076" y="31561"/>
                    <a:pt x="18433" y="31513"/>
                  </a:cubicBezTo>
                  <a:cubicBezTo>
                    <a:pt x="20290" y="31371"/>
                    <a:pt x="22291" y="30918"/>
                    <a:pt x="24720" y="30013"/>
                  </a:cubicBezTo>
                  <a:cubicBezTo>
                    <a:pt x="28102" y="28799"/>
                    <a:pt x="30507" y="27417"/>
                    <a:pt x="32293" y="25703"/>
                  </a:cubicBezTo>
                  <a:cubicBezTo>
                    <a:pt x="34865" y="23274"/>
                    <a:pt x="36294" y="19821"/>
                    <a:pt x="36341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75" y="1481"/>
                    <a:pt x="24019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133213" y="1411348"/>
              <a:ext cx="549419" cy="476021"/>
            </a:xfrm>
            <a:custGeom>
              <a:avLst/>
              <a:gdLst/>
              <a:ahLst/>
              <a:cxnLst/>
              <a:rect l="l" t="t" r="r" b="b"/>
              <a:pathLst>
                <a:path w="31364" h="27174" extrusionOk="0">
                  <a:moveTo>
                    <a:pt x="16766" y="596"/>
                  </a:moveTo>
                  <a:cubicBezTo>
                    <a:pt x="20528" y="596"/>
                    <a:pt x="24291" y="1811"/>
                    <a:pt x="27196" y="4764"/>
                  </a:cubicBezTo>
                  <a:cubicBezTo>
                    <a:pt x="29506" y="7169"/>
                    <a:pt x="30768" y="10408"/>
                    <a:pt x="30673" y="13742"/>
                  </a:cubicBezTo>
                  <a:cubicBezTo>
                    <a:pt x="30626" y="16909"/>
                    <a:pt x="29459" y="19719"/>
                    <a:pt x="27387" y="21720"/>
                  </a:cubicBezTo>
                  <a:cubicBezTo>
                    <a:pt x="25886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19" y="26575"/>
                    <a:pt x="15225" y="26586"/>
                    <a:pt x="14931" y="26586"/>
                  </a:cubicBezTo>
                  <a:cubicBezTo>
                    <a:pt x="10668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0" y="1763"/>
                    <a:pt x="12955" y="620"/>
                    <a:pt x="16766" y="596"/>
                  </a:cubicBezTo>
                  <a:close/>
                  <a:moveTo>
                    <a:pt x="16755" y="1"/>
                  </a:moveTo>
                  <a:cubicBezTo>
                    <a:pt x="12784" y="1"/>
                    <a:pt x="8809" y="1308"/>
                    <a:pt x="5763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55" y="27173"/>
                    <a:pt x="14932" y="27173"/>
                  </a:cubicBezTo>
                  <a:cubicBezTo>
                    <a:pt x="15241" y="27173"/>
                    <a:pt x="15575" y="27149"/>
                    <a:pt x="15861" y="27126"/>
                  </a:cubicBezTo>
                  <a:cubicBezTo>
                    <a:pt x="17718" y="26959"/>
                    <a:pt x="19528" y="26530"/>
                    <a:pt x="21266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306338" y="1508552"/>
              <a:ext cx="231126" cy="237923"/>
            </a:xfrm>
            <a:custGeom>
              <a:avLst/>
              <a:gdLst/>
              <a:ahLst/>
              <a:cxnLst/>
              <a:rect l="l" t="t" r="r" b="b"/>
              <a:pathLst>
                <a:path w="13194" h="13582" extrusionOk="0">
                  <a:moveTo>
                    <a:pt x="6101" y="572"/>
                  </a:moveTo>
                  <a:cubicBezTo>
                    <a:pt x="6123" y="572"/>
                    <a:pt x="6146" y="572"/>
                    <a:pt x="6168" y="572"/>
                  </a:cubicBezTo>
                  <a:cubicBezTo>
                    <a:pt x="8002" y="644"/>
                    <a:pt x="9669" y="1668"/>
                    <a:pt x="10550" y="3287"/>
                  </a:cubicBezTo>
                  <a:cubicBezTo>
                    <a:pt x="11383" y="4906"/>
                    <a:pt x="11312" y="6859"/>
                    <a:pt x="10336" y="8407"/>
                  </a:cubicBezTo>
                  <a:cubicBezTo>
                    <a:pt x="10193" y="8669"/>
                    <a:pt x="9978" y="8883"/>
                    <a:pt x="9740" y="9074"/>
                  </a:cubicBezTo>
                  <a:cubicBezTo>
                    <a:pt x="9669" y="9145"/>
                    <a:pt x="9597" y="9193"/>
                    <a:pt x="9502" y="9264"/>
                  </a:cubicBezTo>
                  <a:cubicBezTo>
                    <a:pt x="9359" y="9336"/>
                    <a:pt x="9216" y="9455"/>
                    <a:pt x="9097" y="9574"/>
                  </a:cubicBezTo>
                  <a:cubicBezTo>
                    <a:pt x="8573" y="10074"/>
                    <a:pt x="8454" y="10765"/>
                    <a:pt x="8359" y="11455"/>
                  </a:cubicBezTo>
                  <a:cubicBezTo>
                    <a:pt x="8311" y="11789"/>
                    <a:pt x="8240" y="12122"/>
                    <a:pt x="8121" y="12456"/>
                  </a:cubicBezTo>
                  <a:cubicBezTo>
                    <a:pt x="7974" y="12879"/>
                    <a:pt x="7713" y="12975"/>
                    <a:pt x="7229" y="12975"/>
                  </a:cubicBezTo>
                  <a:cubicBezTo>
                    <a:pt x="7086" y="12975"/>
                    <a:pt x="6924" y="12967"/>
                    <a:pt x="6740" y="12956"/>
                  </a:cubicBezTo>
                  <a:lnTo>
                    <a:pt x="5787" y="12956"/>
                  </a:lnTo>
                  <a:cubicBezTo>
                    <a:pt x="5671" y="12959"/>
                    <a:pt x="5563" y="12961"/>
                    <a:pt x="5463" y="12961"/>
                  </a:cubicBezTo>
                  <a:cubicBezTo>
                    <a:pt x="4762" y="12961"/>
                    <a:pt x="4439" y="12869"/>
                    <a:pt x="4334" y="12432"/>
                  </a:cubicBezTo>
                  <a:cubicBezTo>
                    <a:pt x="4287" y="12170"/>
                    <a:pt x="4239" y="11908"/>
                    <a:pt x="4239" y="11670"/>
                  </a:cubicBezTo>
                  <a:cubicBezTo>
                    <a:pt x="4263" y="11146"/>
                    <a:pt x="4144" y="10646"/>
                    <a:pt x="3906" y="10217"/>
                  </a:cubicBezTo>
                  <a:cubicBezTo>
                    <a:pt x="3620" y="9860"/>
                    <a:pt x="3263" y="9598"/>
                    <a:pt x="2858" y="9407"/>
                  </a:cubicBezTo>
                  <a:cubicBezTo>
                    <a:pt x="2739" y="9360"/>
                    <a:pt x="2644" y="9288"/>
                    <a:pt x="2524" y="9241"/>
                  </a:cubicBezTo>
                  <a:cubicBezTo>
                    <a:pt x="1310" y="8431"/>
                    <a:pt x="619" y="7050"/>
                    <a:pt x="691" y="5597"/>
                  </a:cubicBezTo>
                  <a:cubicBezTo>
                    <a:pt x="715" y="4502"/>
                    <a:pt x="1310" y="3239"/>
                    <a:pt x="2263" y="2192"/>
                  </a:cubicBezTo>
                  <a:cubicBezTo>
                    <a:pt x="3082" y="1255"/>
                    <a:pt x="4776" y="572"/>
                    <a:pt x="6101" y="572"/>
                  </a:cubicBezTo>
                  <a:close/>
                  <a:moveTo>
                    <a:pt x="6121" y="0"/>
                  </a:moveTo>
                  <a:cubicBezTo>
                    <a:pt x="4588" y="0"/>
                    <a:pt x="2772" y="755"/>
                    <a:pt x="1810" y="1787"/>
                  </a:cubicBezTo>
                  <a:cubicBezTo>
                    <a:pt x="738" y="2954"/>
                    <a:pt x="119" y="4335"/>
                    <a:pt x="95" y="5573"/>
                  </a:cubicBezTo>
                  <a:cubicBezTo>
                    <a:pt x="0" y="7240"/>
                    <a:pt x="834" y="8836"/>
                    <a:pt x="2215" y="9741"/>
                  </a:cubicBezTo>
                  <a:cubicBezTo>
                    <a:pt x="2334" y="9812"/>
                    <a:pt x="2453" y="9884"/>
                    <a:pt x="2572" y="9931"/>
                  </a:cubicBezTo>
                  <a:cubicBezTo>
                    <a:pt x="2882" y="10074"/>
                    <a:pt x="3167" y="10288"/>
                    <a:pt x="3406" y="10574"/>
                  </a:cubicBezTo>
                  <a:cubicBezTo>
                    <a:pt x="3596" y="10908"/>
                    <a:pt x="3668" y="11313"/>
                    <a:pt x="3644" y="11717"/>
                  </a:cubicBezTo>
                  <a:cubicBezTo>
                    <a:pt x="3668" y="12003"/>
                    <a:pt x="3691" y="12289"/>
                    <a:pt x="3763" y="12575"/>
                  </a:cubicBezTo>
                  <a:cubicBezTo>
                    <a:pt x="3965" y="13466"/>
                    <a:pt x="4685" y="13582"/>
                    <a:pt x="5409" y="13582"/>
                  </a:cubicBezTo>
                  <a:cubicBezTo>
                    <a:pt x="5536" y="13582"/>
                    <a:pt x="5663" y="13578"/>
                    <a:pt x="5787" y="13575"/>
                  </a:cubicBezTo>
                  <a:lnTo>
                    <a:pt x="7144" y="13575"/>
                  </a:lnTo>
                  <a:cubicBezTo>
                    <a:pt x="7787" y="13575"/>
                    <a:pt x="8407" y="13456"/>
                    <a:pt x="8692" y="12670"/>
                  </a:cubicBezTo>
                  <a:cubicBezTo>
                    <a:pt x="8812" y="12289"/>
                    <a:pt x="8883" y="11908"/>
                    <a:pt x="8931" y="11527"/>
                  </a:cubicBezTo>
                  <a:cubicBezTo>
                    <a:pt x="9026" y="10931"/>
                    <a:pt x="9097" y="10360"/>
                    <a:pt x="9478" y="10003"/>
                  </a:cubicBezTo>
                  <a:cubicBezTo>
                    <a:pt x="9597" y="9907"/>
                    <a:pt x="9716" y="9812"/>
                    <a:pt x="9836" y="9741"/>
                  </a:cubicBezTo>
                  <a:cubicBezTo>
                    <a:pt x="9907" y="9693"/>
                    <a:pt x="10026" y="9622"/>
                    <a:pt x="10097" y="9550"/>
                  </a:cubicBezTo>
                  <a:cubicBezTo>
                    <a:pt x="10383" y="9312"/>
                    <a:pt x="10621" y="9050"/>
                    <a:pt x="10812" y="8741"/>
                  </a:cubicBezTo>
                  <a:cubicBezTo>
                    <a:pt x="13193" y="5002"/>
                    <a:pt x="10598" y="120"/>
                    <a:pt x="6192" y="1"/>
                  </a:cubicBezTo>
                  <a:cubicBezTo>
                    <a:pt x="6168" y="0"/>
                    <a:pt x="6145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366406" y="1725191"/>
              <a:ext cx="95540" cy="72067"/>
            </a:xfrm>
            <a:custGeom>
              <a:avLst/>
              <a:gdLst/>
              <a:ahLst/>
              <a:cxnLst/>
              <a:rect l="l" t="t" r="r" b="b"/>
              <a:pathLst>
                <a:path w="5454" h="4114" extrusionOk="0">
                  <a:moveTo>
                    <a:pt x="637" y="0"/>
                  </a:moveTo>
                  <a:cubicBezTo>
                    <a:pt x="535" y="0"/>
                    <a:pt x="433" y="55"/>
                    <a:pt x="381" y="184"/>
                  </a:cubicBezTo>
                  <a:cubicBezTo>
                    <a:pt x="0" y="1232"/>
                    <a:pt x="143" y="2422"/>
                    <a:pt x="786" y="3351"/>
                  </a:cubicBezTo>
                  <a:cubicBezTo>
                    <a:pt x="929" y="3566"/>
                    <a:pt x="1144" y="3732"/>
                    <a:pt x="1358" y="3875"/>
                  </a:cubicBezTo>
                  <a:cubicBezTo>
                    <a:pt x="1572" y="3970"/>
                    <a:pt x="1810" y="4042"/>
                    <a:pt x="2048" y="4066"/>
                  </a:cubicBezTo>
                  <a:cubicBezTo>
                    <a:pt x="2287" y="4089"/>
                    <a:pt x="2549" y="4113"/>
                    <a:pt x="2811" y="4113"/>
                  </a:cubicBezTo>
                  <a:cubicBezTo>
                    <a:pt x="2977" y="4113"/>
                    <a:pt x="3168" y="4089"/>
                    <a:pt x="3358" y="4089"/>
                  </a:cubicBezTo>
                  <a:cubicBezTo>
                    <a:pt x="3715" y="4066"/>
                    <a:pt x="4073" y="3970"/>
                    <a:pt x="4406" y="3804"/>
                  </a:cubicBezTo>
                  <a:cubicBezTo>
                    <a:pt x="5001" y="3423"/>
                    <a:pt x="5383" y="2756"/>
                    <a:pt x="5430" y="2041"/>
                  </a:cubicBezTo>
                  <a:cubicBezTo>
                    <a:pt x="5454" y="1446"/>
                    <a:pt x="5383" y="851"/>
                    <a:pt x="5192" y="303"/>
                  </a:cubicBezTo>
                  <a:cubicBezTo>
                    <a:pt x="5163" y="127"/>
                    <a:pt x="5037" y="51"/>
                    <a:pt x="4909" y="51"/>
                  </a:cubicBezTo>
                  <a:cubicBezTo>
                    <a:pt x="4725" y="51"/>
                    <a:pt x="4536" y="207"/>
                    <a:pt x="4620" y="446"/>
                  </a:cubicBezTo>
                  <a:cubicBezTo>
                    <a:pt x="4787" y="946"/>
                    <a:pt x="4859" y="1470"/>
                    <a:pt x="4835" y="1994"/>
                  </a:cubicBezTo>
                  <a:cubicBezTo>
                    <a:pt x="4811" y="2518"/>
                    <a:pt x="4525" y="2994"/>
                    <a:pt x="4097" y="3280"/>
                  </a:cubicBezTo>
                  <a:cubicBezTo>
                    <a:pt x="3858" y="3399"/>
                    <a:pt x="3573" y="3470"/>
                    <a:pt x="3287" y="3494"/>
                  </a:cubicBezTo>
                  <a:cubicBezTo>
                    <a:pt x="3129" y="3504"/>
                    <a:pt x="2967" y="3510"/>
                    <a:pt x="2804" y="3510"/>
                  </a:cubicBezTo>
                  <a:cubicBezTo>
                    <a:pt x="2575" y="3510"/>
                    <a:pt x="2343" y="3498"/>
                    <a:pt x="2120" y="3470"/>
                  </a:cubicBezTo>
                  <a:cubicBezTo>
                    <a:pt x="1953" y="3446"/>
                    <a:pt x="1787" y="3399"/>
                    <a:pt x="1644" y="3327"/>
                  </a:cubicBezTo>
                  <a:cubicBezTo>
                    <a:pt x="1501" y="3256"/>
                    <a:pt x="1358" y="3137"/>
                    <a:pt x="1263" y="2994"/>
                  </a:cubicBezTo>
                  <a:cubicBezTo>
                    <a:pt x="739" y="2232"/>
                    <a:pt x="620" y="1256"/>
                    <a:pt x="929" y="398"/>
                  </a:cubicBezTo>
                  <a:cubicBezTo>
                    <a:pt x="1005" y="170"/>
                    <a:pt x="819" y="0"/>
                    <a:pt x="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403946" y="1531325"/>
              <a:ext cx="85958" cy="72365"/>
            </a:xfrm>
            <a:custGeom>
              <a:avLst/>
              <a:gdLst/>
              <a:ahLst/>
              <a:cxnLst/>
              <a:rect l="l" t="t" r="r" b="b"/>
              <a:pathLst>
                <a:path w="4907" h="4131" extrusionOk="0">
                  <a:moveTo>
                    <a:pt x="1072" y="582"/>
                  </a:moveTo>
                  <a:cubicBezTo>
                    <a:pt x="1239" y="606"/>
                    <a:pt x="1406" y="630"/>
                    <a:pt x="1572" y="701"/>
                  </a:cubicBezTo>
                  <a:cubicBezTo>
                    <a:pt x="2454" y="1058"/>
                    <a:pt x="3240" y="1606"/>
                    <a:pt x="3835" y="2344"/>
                  </a:cubicBezTo>
                  <a:cubicBezTo>
                    <a:pt x="4049" y="2630"/>
                    <a:pt x="4287" y="3059"/>
                    <a:pt x="4240" y="3321"/>
                  </a:cubicBezTo>
                  <a:cubicBezTo>
                    <a:pt x="4240" y="3392"/>
                    <a:pt x="4192" y="3464"/>
                    <a:pt x="4121" y="3487"/>
                  </a:cubicBezTo>
                  <a:cubicBezTo>
                    <a:pt x="4076" y="3517"/>
                    <a:pt x="4020" y="3530"/>
                    <a:pt x="3954" y="3530"/>
                  </a:cubicBezTo>
                  <a:cubicBezTo>
                    <a:pt x="3595" y="3530"/>
                    <a:pt x="2974" y="3145"/>
                    <a:pt x="2692" y="2963"/>
                  </a:cubicBezTo>
                  <a:lnTo>
                    <a:pt x="2454" y="2821"/>
                  </a:lnTo>
                  <a:cubicBezTo>
                    <a:pt x="1715" y="2416"/>
                    <a:pt x="1096" y="2011"/>
                    <a:pt x="787" y="1392"/>
                  </a:cubicBezTo>
                  <a:cubicBezTo>
                    <a:pt x="668" y="1154"/>
                    <a:pt x="620" y="820"/>
                    <a:pt x="787" y="677"/>
                  </a:cubicBezTo>
                  <a:cubicBezTo>
                    <a:pt x="882" y="606"/>
                    <a:pt x="953" y="582"/>
                    <a:pt x="1072" y="582"/>
                  </a:cubicBezTo>
                  <a:close/>
                  <a:moveTo>
                    <a:pt x="1064" y="0"/>
                  </a:moveTo>
                  <a:cubicBezTo>
                    <a:pt x="749" y="0"/>
                    <a:pt x="537" y="108"/>
                    <a:pt x="406" y="225"/>
                  </a:cubicBezTo>
                  <a:cubicBezTo>
                    <a:pt x="1" y="582"/>
                    <a:pt x="25" y="1201"/>
                    <a:pt x="239" y="1654"/>
                  </a:cubicBezTo>
                  <a:cubicBezTo>
                    <a:pt x="644" y="2487"/>
                    <a:pt x="1477" y="2963"/>
                    <a:pt x="2144" y="3344"/>
                  </a:cubicBezTo>
                  <a:lnTo>
                    <a:pt x="2358" y="3464"/>
                  </a:lnTo>
                  <a:cubicBezTo>
                    <a:pt x="2787" y="3749"/>
                    <a:pt x="3406" y="4130"/>
                    <a:pt x="3954" y="4130"/>
                  </a:cubicBezTo>
                  <a:cubicBezTo>
                    <a:pt x="4097" y="4130"/>
                    <a:pt x="4264" y="4083"/>
                    <a:pt x="4406" y="4011"/>
                  </a:cubicBezTo>
                  <a:cubicBezTo>
                    <a:pt x="4621" y="3892"/>
                    <a:pt x="4787" y="3654"/>
                    <a:pt x="4811" y="3416"/>
                  </a:cubicBezTo>
                  <a:cubicBezTo>
                    <a:pt x="4907" y="2821"/>
                    <a:pt x="4430" y="2154"/>
                    <a:pt x="4287" y="1987"/>
                  </a:cubicBezTo>
                  <a:cubicBezTo>
                    <a:pt x="3621" y="1154"/>
                    <a:pt x="2763" y="534"/>
                    <a:pt x="1787" y="153"/>
                  </a:cubicBezTo>
                  <a:cubicBezTo>
                    <a:pt x="1501" y="43"/>
                    <a:pt x="1262" y="0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74831" y="1633032"/>
              <a:ext cx="33301" cy="111236"/>
            </a:xfrm>
            <a:custGeom>
              <a:avLst/>
              <a:gdLst/>
              <a:ahLst/>
              <a:cxnLst/>
              <a:rect l="l" t="t" r="r" b="b"/>
              <a:pathLst>
                <a:path w="1901" h="6350" extrusionOk="0">
                  <a:moveTo>
                    <a:pt x="343" y="0"/>
                  </a:moveTo>
                  <a:cubicBezTo>
                    <a:pt x="173" y="0"/>
                    <a:pt x="0" y="143"/>
                    <a:pt x="43" y="372"/>
                  </a:cubicBezTo>
                  <a:lnTo>
                    <a:pt x="829" y="3349"/>
                  </a:lnTo>
                  <a:cubicBezTo>
                    <a:pt x="1091" y="4230"/>
                    <a:pt x="1258" y="5135"/>
                    <a:pt x="1306" y="6040"/>
                  </a:cubicBezTo>
                  <a:cubicBezTo>
                    <a:pt x="1306" y="6207"/>
                    <a:pt x="1448" y="6350"/>
                    <a:pt x="1615" y="6350"/>
                  </a:cubicBezTo>
                  <a:cubicBezTo>
                    <a:pt x="1782" y="6350"/>
                    <a:pt x="1901" y="6207"/>
                    <a:pt x="1901" y="6040"/>
                  </a:cubicBezTo>
                  <a:cubicBezTo>
                    <a:pt x="1853" y="5088"/>
                    <a:pt x="1687" y="4135"/>
                    <a:pt x="1401" y="3206"/>
                  </a:cubicBezTo>
                  <a:lnTo>
                    <a:pt x="615" y="206"/>
                  </a:lnTo>
                  <a:cubicBezTo>
                    <a:pt x="567" y="63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22724" y="1632909"/>
              <a:ext cx="24910" cy="112200"/>
            </a:xfrm>
            <a:custGeom>
              <a:avLst/>
              <a:gdLst/>
              <a:ahLst/>
              <a:cxnLst/>
              <a:rect l="l" t="t" r="r" b="b"/>
              <a:pathLst>
                <a:path w="1422" h="6405" extrusionOk="0">
                  <a:moveTo>
                    <a:pt x="1085" y="0"/>
                  </a:moveTo>
                  <a:cubicBezTo>
                    <a:pt x="952" y="0"/>
                    <a:pt x="818" y="81"/>
                    <a:pt x="786" y="260"/>
                  </a:cubicBezTo>
                  <a:cubicBezTo>
                    <a:pt x="739" y="570"/>
                    <a:pt x="691" y="879"/>
                    <a:pt x="620" y="1189"/>
                  </a:cubicBezTo>
                  <a:cubicBezTo>
                    <a:pt x="310" y="2808"/>
                    <a:pt x="96" y="4452"/>
                    <a:pt x="0" y="6095"/>
                  </a:cubicBezTo>
                  <a:cubicBezTo>
                    <a:pt x="0" y="6262"/>
                    <a:pt x="119" y="6404"/>
                    <a:pt x="286" y="6404"/>
                  </a:cubicBezTo>
                  <a:cubicBezTo>
                    <a:pt x="453" y="6404"/>
                    <a:pt x="596" y="6285"/>
                    <a:pt x="596" y="6119"/>
                  </a:cubicBezTo>
                  <a:cubicBezTo>
                    <a:pt x="691" y="4499"/>
                    <a:pt x="905" y="2904"/>
                    <a:pt x="1215" y="1308"/>
                  </a:cubicBezTo>
                  <a:cubicBezTo>
                    <a:pt x="1286" y="975"/>
                    <a:pt x="1334" y="641"/>
                    <a:pt x="1382" y="356"/>
                  </a:cubicBezTo>
                  <a:cubicBezTo>
                    <a:pt x="1422" y="130"/>
                    <a:pt x="1254" y="0"/>
                    <a:pt x="1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370154" y="1752536"/>
              <a:ext cx="63168" cy="13016"/>
            </a:xfrm>
            <a:custGeom>
              <a:avLst/>
              <a:gdLst/>
              <a:ahLst/>
              <a:cxnLst/>
              <a:rect l="l" t="t" r="r" b="b"/>
              <a:pathLst>
                <a:path w="3606" h="743" extrusionOk="0">
                  <a:moveTo>
                    <a:pt x="332" y="0"/>
                  </a:moveTo>
                  <a:cubicBezTo>
                    <a:pt x="187" y="0"/>
                    <a:pt x="67" y="93"/>
                    <a:pt x="25" y="242"/>
                  </a:cubicBezTo>
                  <a:cubicBezTo>
                    <a:pt x="1" y="409"/>
                    <a:pt x="120" y="552"/>
                    <a:pt x="263" y="576"/>
                  </a:cubicBezTo>
                  <a:cubicBezTo>
                    <a:pt x="810" y="695"/>
                    <a:pt x="1358" y="742"/>
                    <a:pt x="1906" y="742"/>
                  </a:cubicBezTo>
                  <a:cubicBezTo>
                    <a:pt x="2335" y="742"/>
                    <a:pt x="2787" y="719"/>
                    <a:pt x="3216" y="647"/>
                  </a:cubicBezTo>
                  <a:cubicBezTo>
                    <a:pt x="3605" y="601"/>
                    <a:pt x="3532" y="49"/>
                    <a:pt x="3187" y="49"/>
                  </a:cubicBezTo>
                  <a:cubicBezTo>
                    <a:pt x="3173" y="49"/>
                    <a:pt x="3159" y="50"/>
                    <a:pt x="3144" y="52"/>
                  </a:cubicBezTo>
                  <a:cubicBezTo>
                    <a:pt x="2733" y="115"/>
                    <a:pt x="2322" y="146"/>
                    <a:pt x="1913" y="146"/>
                  </a:cubicBezTo>
                  <a:cubicBezTo>
                    <a:pt x="1398" y="146"/>
                    <a:pt x="886" y="97"/>
                    <a:pt x="382" y="4"/>
                  </a:cubicBezTo>
                  <a:cubicBezTo>
                    <a:pt x="365" y="2"/>
                    <a:pt x="34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385184" y="1785329"/>
              <a:ext cx="57580" cy="32933"/>
            </a:xfrm>
            <a:custGeom>
              <a:avLst/>
              <a:gdLst/>
              <a:ahLst/>
              <a:cxnLst/>
              <a:rect l="l" t="t" r="r" b="b"/>
              <a:pathLst>
                <a:path w="3287" h="1880" extrusionOk="0">
                  <a:moveTo>
                    <a:pt x="452" y="1"/>
                  </a:moveTo>
                  <a:cubicBezTo>
                    <a:pt x="351" y="1"/>
                    <a:pt x="251" y="52"/>
                    <a:pt x="191" y="180"/>
                  </a:cubicBezTo>
                  <a:cubicBezTo>
                    <a:pt x="0" y="585"/>
                    <a:pt x="95" y="1085"/>
                    <a:pt x="429" y="1371"/>
                  </a:cubicBezTo>
                  <a:cubicBezTo>
                    <a:pt x="721" y="1686"/>
                    <a:pt x="1141" y="1873"/>
                    <a:pt x="1587" y="1873"/>
                  </a:cubicBezTo>
                  <a:cubicBezTo>
                    <a:pt x="1614" y="1873"/>
                    <a:pt x="1640" y="1872"/>
                    <a:pt x="1667" y="1871"/>
                  </a:cubicBezTo>
                  <a:cubicBezTo>
                    <a:pt x="1715" y="1877"/>
                    <a:pt x="1762" y="1880"/>
                    <a:pt x="1810" y="1880"/>
                  </a:cubicBezTo>
                  <a:cubicBezTo>
                    <a:pt x="1953" y="1880"/>
                    <a:pt x="2096" y="1853"/>
                    <a:pt x="2239" y="1800"/>
                  </a:cubicBezTo>
                  <a:cubicBezTo>
                    <a:pt x="2858" y="1609"/>
                    <a:pt x="3286" y="1014"/>
                    <a:pt x="3286" y="371"/>
                  </a:cubicBezTo>
                  <a:cubicBezTo>
                    <a:pt x="3286" y="204"/>
                    <a:pt x="3144" y="61"/>
                    <a:pt x="3001" y="61"/>
                  </a:cubicBezTo>
                  <a:cubicBezTo>
                    <a:pt x="2834" y="61"/>
                    <a:pt x="2691" y="204"/>
                    <a:pt x="2691" y="371"/>
                  </a:cubicBezTo>
                  <a:cubicBezTo>
                    <a:pt x="2667" y="752"/>
                    <a:pt x="2405" y="1109"/>
                    <a:pt x="2048" y="1228"/>
                  </a:cubicBezTo>
                  <a:cubicBezTo>
                    <a:pt x="1925" y="1269"/>
                    <a:pt x="1799" y="1289"/>
                    <a:pt x="1676" y="1289"/>
                  </a:cubicBezTo>
                  <a:cubicBezTo>
                    <a:pt x="1371" y="1289"/>
                    <a:pt x="1078" y="1170"/>
                    <a:pt x="857" y="966"/>
                  </a:cubicBezTo>
                  <a:cubicBezTo>
                    <a:pt x="715" y="823"/>
                    <a:pt x="619" y="633"/>
                    <a:pt x="715" y="490"/>
                  </a:cubicBezTo>
                  <a:cubicBezTo>
                    <a:pt x="894" y="245"/>
                    <a:pt x="67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257482" y="1611433"/>
              <a:ext cx="30936" cy="12700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743" y="0"/>
                  </a:moveTo>
                  <a:cubicBezTo>
                    <a:pt x="617" y="0"/>
                    <a:pt x="490" y="11"/>
                    <a:pt x="360" y="34"/>
                  </a:cubicBezTo>
                  <a:cubicBezTo>
                    <a:pt x="1" y="101"/>
                    <a:pt x="65" y="635"/>
                    <a:pt x="414" y="635"/>
                  </a:cubicBezTo>
                  <a:cubicBezTo>
                    <a:pt x="434" y="635"/>
                    <a:pt x="456" y="633"/>
                    <a:pt x="479" y="629"/>
                  </a:cubicBezTo>
                  <a:cubicBezTo>
                    <a:pt x="574" y="613"/>
                    <a:pt x="670" y="605"/>
                    <a:pt x="765" y="605"/>
                  </a:cubicBezTo>
                  <a:cubicBezTo>
                    <a:pt x="955" y="605"/>
                    <a:pt x="1146" y="637"/>
                    <a:pt x="1336" y="700"/>
                  </a:cubicBezTo>
                  <a:cubicBezTo>
                    <a:pt x="1384" y="700"/>
                    <a:pt x="1408" y="724"/>
                    <a:pt x="1432" y="724"/>
                  </a:cubicBezTo>
                  <a:cubicBezTo>
                    <a:pt x="1575" y="724"/>
                    <a:pt x="1694" y="629"/>
                    <a:pt x="1718" y="510"/>
                  </a:cubicBezTo>
                  <a:cubicBezTo>
                    <a:pt x="1765" y="343"/>
                    <a:pt x="1694" y="177"/>
                    <a:pt x="1527" y="129"/>
                  </a:cubicBezTo>
                  <a:cubicBezTo>
                    <a:pt x="1268" y="48"/>
                    <a:pt x="1009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261283" y="1538069"/>
              <a:ext cx="29640" cy="13471"/>
            </a:xfrm>
            <a:custGeom>
              <a:avLst/>
              <a:gdLst/>
              <a:ahLst/>
              <a:cxnLst/>
              <a:rect l="l" t="t" r="r" b="b"/>
              <a:pathLst>
                <a:path w="1692" h="769" extrusionOk="0">
                  <a:moveTo>
                    <a:pt x="467" y="1"/>
                  </a:moveTo>
                  <a:cubicBezTo>
                    <a:pt x="407" y="1"/>
                    <a:pt x="346" y="3"/>
                    <a:pt x="286" y="6"/>
                  </a:cubicBezTo>
                  <a:cubicBezTo>
                    <a:pt x="119" y="30"/>
                    <a:pt x="0" y="173"/>
                    <a:pt x="24" y="340"/>
                  </a:cubicBezTo>
                  <a:cubicBezTo>
                    <a:pt x="46" y="492"/>
                    <a:pt x="167" y="605"/>
                    <a:pt x="315" y="605"/>
                  </a:cubicBezTo>
                  <a:cubicBezTo>
                    <a:pt x="329" y="605"/>
                    <a:pt x="343" y="604"/>
                    <a:pt x="357" y="602"/>
                  </a:cubicBezTo>
                  <a:cubicBezTo>
                    <a:pt x="401" y="598"/>
                    <a:pt x="445" y="596"/>
                    <a:pt x="490" y="596"/>
                  </a:cubicBezTo>
                  <a:cubicBezTo>
                    <a:pt x="714" y="596"/>
                    <a:pt x="949" y="646"/>
                    <a:pt x="1167" y="745"/>
                  </a:cubicBezTo>
                  <a:cubicBezTo>
                    <a:pt x="1191" y="745"/>
                    <a:pt x="1239" y="769"/>
                    <a:pt x="1286" y="769"/>
                  </a:cubicBezTo>
                  <a:cubicBezTo>
                    <a:pt x="1596" y="769"/>
                    <a:pt x="1691" y="340"/>
                    <a:pt x="1405" y="197"/>
                  </a:cubicBezTo>
                  <a:cubicBezTo>
                    <a:pt x="1105" y="57"/>
                    <a:pt x="787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2559974" y="1565011"/>
              <a:ext cx="34877" cy="19479"/>
            </a:xfrm>
            <a:custGeom>
              <a:avLst/>
              <a:gdLst/>
              <a:ahLst/>
              <a:cxnLst/>
              <a:rect l="l" t="t" r="r" b="b"/>
              <a:pathLst>
                <a:path w="1991" h="1112" extrusionOk="0">
                  <a:moveTo>
                    <a:pt x="1598" y="1"/>
                  </a:moveTo>
                  <a:cubicBezTo>
                    <a:pt x="1568" y="1"/>
                    <a:pt x="1535" y="6"/>
                    <a:pt x="1501" y="16"/>
                  </a:cubicBezTo>
                  <a:cubicBezTo>
                    <a:pt x="1024" y="112"/>
                    <a:pt x="596" y="302"/>
                    <a:pt x="191" y="564"/>
                  </a:cubicBezTo>
                  <a:cubicBezTo>
                    <a:pt x="48" y="636"/>
                    <a:pt x="0" y="826"/>
                    <a:pt x="72" y="969"/>
                  </a:cubicBezTo>
                  <a:cubicBezTo>
                    <a:pt x="143" y="1064"/>
                    <a:pt x="239" y="1112"/>
                    <a:pt x="334" y="1112"/>
                  </a:cubicBezTo>
                  <a:cubicBezTo>
                    <a:pt x="381" y="1112"/>
                    <a:pt x="453" y="1088"/>
                    <a:pt x="500" y="1064"/>
                  </a:cubicBezTo>
                  <a:cubicBezTo>
                    <a:pt x="858" y="850"/>
                    <a:pt x="1239" y="683"/>
                    <a:pt x="1644" y="588"/>
                  </a:cubicBezTo>
                  <a:cubicBezTo>
                    <a:pt x="1990" y="501"/>
                    <a:pt x="1903" y="1"/>
                    <a:pt x="1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554876" y="1632927"/>
              <a:ext cx="40571" cy="17903"/>
            </a:xfrm>
            <a:custGeom>
              <a:avLst/>
              <a:gdLst/>
              <a:ahLst/>
              <a:cxnLst/>
              <a:rect l="l" t="t" r="r" b="b"/>
              <a:pathLst>
                <a:path w="2316" h="1022" extrusionOk="0">
                  <a:moveTo>
                    <a:pt x="416" y="1"/>
                  </a:moveTo>
                  <a:cubicBezTo>
                    <a:pt x="97" y="1"/>
                    <a:pt x="1" y="528"/>
                    <a:pt x="387" y="593"/>
                  </a:cubicBezTo>
                  <a:lnTo>
                    <a:pt x="1887" y="1021"/>
                  </a:lnTo>
                  <a:lnTo>
                    <a:pt x="1982" y="1021"/>
                  </a:lnTo>
                  <a:cubicBezTo>
                    <a:pt x="2101" y="1021"/>
                    <a:pt x="2220" y="950"/>
                    <a:pt x="2268" y="831"/>
                  </a:cubicBezTo>
                  <a:cubicBezTo>
                    <a:pt x="2316" y="664"/>
                    <a:pt x="2220" y="497"/>
                    <a:pt x="2054" y="450"/>
                  </a:cubicBezTo>
                  <a:lnTo>
                    <a:pt x="530" y="21"/>
                  </a:lnTo>
                  <a:cubicBezTo>
                    <a:pt x="489" y="7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76" name="Google Shape;1276;p34"/>
          <p:cNvSpPr txBox="1"/>
          <p:nvPr/>
        </p:nvSpPr>
        <p:spPr>
          <a:xfrm>
            <a:off x="9577360" y="244297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2006</a:t>
            </a:r>
            <a:endParaRPr sz="2267" dirty="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7" name="Google Shape;1277;p34"/>
          <p:cNvSpPr txBox="1"/>
          <p:nvPr/>
        </p:nvSpPr>
        <p:spPr>
          <a:xfrm>
            <a:off x="9578493" y="268077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BSc Midwifery programme commences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8" name="Google Shape;1278;p34"/>
          <p:cNvSpPr txBox="1"/>
          <p:nvPr/>
        </p:nvSpPr>
        <p:spPr>
          <a:xfrm>
            <a:off x="6581942" y="2380987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2002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9" name="Google Shape;1279;p34"/>
          <p:cNvSpPr txBox="1"/>
          <p:nvPr/>
        </p:nvSpPr>
        <p:spPr>
          <a:xfrm>
            <a:off x="6583076" y="2572287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BSc Nursing degree programme commences.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0" name="Google Shape;1280;p34"/>
          <p:cNvSpPr txBox="1"/>
          <p:nvPr/>
        </p:nvSpPr>
        <p:spPr>
          <a:xfrm>
            <a:off x="3585360" y="244297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1999</a:t>
            </a:r>
            <a:endParaRPr sz="2267" dirty="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1" name="Google Shape;1281;p34"/>
          <p:cNvSpPr txBox="1"/>
          <p:nvPr/>
        </p:nvSpPr>
        <p:spPr>
          <a:xfrm>
            <a:off x="3586493" y="2634279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School of Nursing &amp; Midwifery was established.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2" name="Google Shape;1282;p34"/>
          <p:cNvSpPr txBox="1"/>
          <p:nvPr/>
        </p:nvSpPr>
        <p:spPr>
          <a:xfrm>
            <a:off x="615977" y="212732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1960</a:t>
            </a:r>
            <a:endParaRPr sz="2267" dirty="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3" name="Google Shape;1283;p34"/>
          <p:cNvSpPr txBox="1"/>
          <p:nvPr/>
        </p:nvSpPr>
        <p:spPr>
          <a:xfrm>
            <a:off x="271463" y="2390350"/>
            <a:ext cx="2666461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School was established as part of the Department of Medicine in UCD, Earlsfort Terrace.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4" name="Google Shape;1284;p34"/>
          <p:cNvSpPr txBox="1"/>
          <p:nvPr/>
        </p:nvSpPr>
        <p:spPr>
          <a:xfrm>
            <a:off x="8080109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2005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5" name="Google Shape;1285;p34"/>
          <p:cNvSpPr txBox="1"/>
          <p:nvPr/>
        </p:nvSpPr>
        <p:spPr>
          <a:xfrm>
            <a:off x="7848800" y="4657605"/>
            <a:ext cx="2450708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became the School  </a:t>
            </a:r>
          </a:p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Nursing, Midwifery </a:t>
            </a:r>
          </a:p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and Health Systems.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6" name="Google Shape;1286;p34"/>
          <p:cNvSpPr txBox="1"/>
          <p:nvPr/>
        </p:nvSpPr>
        <p:spPr>
          <a:xfrm>
            <a:off x="5052582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2000</a:t>
            </a:r>
            <a:endParaRPr sz="2267" dirty="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7" name="Google Shape;1287;p34"/>
          <p:cNvSpPr txBox="1"/>
          <p:nvPr/>
        </p:nvSpPr>
        <p:spPr>
          <a:xfrm>
            <a:off x="5052582" y="465938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Nursing in UCD.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288" name="Google Shape;1288;p34"/>
          <p:cNvGrpSpPr/>
          <p:nvPr/>
        </p:nvGrpSpPr>
        <p:grpSpPr>
          <a:xfrm>
            <a:off x="639742" y="3582845"/>
            <a:ext cx="11021784" cy="773451"/>
            <a:chOff x="459025" y="2773825"/>
            <a:chExt cx="8266338" cy="580088"/>
          </a:xfrm>
        </p:grpSpPr>
        <p:sp>
          <p:nvSpPr>
            <p:cNvPr id="1289" name="Google Shape;1289;p34"/>
            <p:cNvSpPr/>
            <p:nvPr/>
          </p:nvSpPr>
          <p:spPr>
            <a:xfrm>
              <a:off x="459025" y="3047150"/>
              <a:ext cx="8266338" cy="27127"/>
            </a:xfrm>
            <a:custGeom>
              <a:avLst/>
              <a:gdLst/>
              <a:ahLst/>
              <a:cxnLst/>
              <a:rect l="l" t="t" r="r" b="b"/>
              <a:pathLst>
                <a:path w="282465" h="1549" extrusionOk="0">
                  <a:moveTo>
                    <a:pt x="282441" y="1"/>
                  </a:moveTo>
                  <a:cubicBezTo>
                    <a:pt x="266358" y="641"/>
                    <a:pt x="250950" y="858"/>
                    <a:pt x="235277" y="858"/>
                  </a:cubicBezTo>
                  <a:cubicBezTo>
                    <a:pt x="220036" y="858"/>
                    <a:pt x="204546" y="652"/>
                    <a:pt x="187945" y="429"/>
                  </a:cubicBezTo>
                  <a:lnTo>
                    <a:pt x="179776" y="334"/>
                  </a:lnTo>
                  <a:cubicBezTo>
                    <a:pt x="177602" y="302"/>
                    <a:pt x="175420" y="288"/>
                    <a:pt x="173235" y="288"/>
                  </a:cubicBezTo>
                  <a:cubicBezTo>
                    <a:pt x="165727" y="288"/>
                    <a:pt x="158189" y="454"/>
                    <a:pt x="150866" y="620"/>
                  </a:cubicBezTo>
                  <a:lnTo>
                    <a:pt x="144150" y="739"/>
                  </a:lnTo>
                  <a:cubicBezTo>
                    <a:pt x="137948" y="864"/>
                    <a:pt x="131706" y="913"/>
                    <a:pt x="125462" y="913"/>
                  </a:cubicBezTo>
                  <a:cubicBezTo>
                    <a:pt x="113844" y="913"/>
                    <a:pt x="102223" y="743"/>
                    <a:pt x="90853" y="572"/>
                  </a:cubicBezTo>
                  <a:lnTo>
                    <a:pt x="84971" y="477"/>
                  </a:lnTo>
                  <a:cubicBezTo>
                    <a:pt x="84244" y="465"/>
                    <a:pt x="83516" y="460"/>
                    <a:pt x="82787" y="460"/>
                  </a:cubicBezTo>
                  <a:cubicBezTo>
                    <a:pt x="79100" y="460"/>
                    <a:pt x="75401" y="596"/>
                    <a:pt x="71801" y="715"/>
                  </a:cubicBezTo>
                  <a:cubicBezTo>
                    <a:pt x="68282" y="832"/>
                    <a:pt x="64667" y="949"/>
                    <a:pt x="61074" y="949"/>
                  </a:cubicBezTo>
                  <a:cubicBezTo>
                    <a:pt x="60266" y="949"/>
                    <a:pt x="59460" y="943"/>
                    <a:pt x="58656" y="930"/>
                  </a:cubicBezTo>
                  <a:lnTo>
                    <a:pt x="1" y="72"/>
                  </a:lnTo>
                  <a:lnTo>
                    <a:pt x="1" y="668"/>
                  </a:lnTo>
                  <a:lnTo>
                    <a:pt x="58656" y="1525"/>
                  </a:lnTo>
                  <a:cubicBezTo>
                    <a:pt x="59394" y="1525"/>
                    <a:pt x="60109" y="1549"/>
                    <a:pt x="60823" y="1549"/>
                  </a:cubicBezTo>
                  <a:cubicBezTo>
                    <a:pt x="64514" y="1549"/>
                    <a:pt x="68229" y="1430"/>
                    <a:pt x="71825" y="1311"/>
                  </a:cubicBezTo>
                  <a:cubicBezTo>
                    <a:pt x="75425" y="1191"/>
                    <a:pt x="79124" y="1055"/>
                    <a:pt x="82797" y="1055"/>
                  </a:cubicBezTo>
                  <a:cubicBezTo>
                    <a:pt x="83523" y="1055"/>
                    <a:pt x="84248" y="1061"/>
                    <a:pt x="84971" y="1072"/>
                  </a:cubicBezTo>
                  <a:lnTo>
                    <a:pt x="90853" y="1168"/>
                  </a:lnTo>
                  <a:cubicBezTo>
                    <a:pt x="102223" y="1338"/>
                    <a:pt x="113844" y="1508"/>
                    <a:pt x="125469" y="1508"/>
                  </a:cubicBezTo>
                  <a:cubicBezTo>
                    <a:pt x="131716" y="1508"/>
                    <a:pt x="137964" y="1459"/>
                    <a:pt x="144174" y="1334"/>
                  </a:cubicBezTo>
                  <a:lnTo>
                    <a:pt x="150889" y="1215"/>
                  </a:lnTo>
                  <a:cubicBezTo>
                    <a:pt x="158213" y="1049"/>
                    <a:pt x="165736" y="883"/>
                    <a:pt x="173227" y="883"/>
                  </a:cubicBezTo>
                  <a:cubicBezTo>
                    <a:pt x="175407" y="883"/>
                    <a:pt x="177584" y="897"/>
                    <a:pt x="179753" y="930"/>
                  </a:cubicBezTo>
                  <a:lnTo>
                    <a:pt x="187921" y="1025"/>
                  </a:lnTo>
                  <a:cubicBezTo>
                    <a:pt x="204534" y="1248"/>
                    <a:pt x="220030" y="1454"/>
                    <a:pt x="235277" y="1454"/>
                  </a:cubicBezTo>
                  <a:cubicBezTo>
                    <a:pt x="250955" y="1454"/>
                    <a:pt x="266370" y="1236"/>
                    <a:pt x="282464" y="596"/>
                  </a:cubicBezTo>
                  <a:lnTo>
                    <a:pt x="28244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7000">
                  <a:schemeClr val="accent2"/>
                </a:gs>
                <a:gs pos="37000">
                  <a:schemeClr val="accent3"/>
                </a:gs>
                <a:gs pos="60000">
                  <a:schemeClr val="accent4"/>
                </a:gs>
                <a:gs pos="84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90" name="Google Shape;1290;p34"/>
            <p:cNvGrpSpPr/>
            <p:nvPr/>
          </p:nvGrpSpPr>
          <p:grpSpPr>
            <a:xfrm>
              <a:off x="7233848" y="2773825"/>
              <a:ext cx="1383446" cy="317560"/>
              <a:chOff x="7233848" y="2773825"/>
              <a:chExt cx="1383446" cy="317560"/>
            </a:xfrm>
          </p:grpSpPr>
          <p:grpSp>
            <p:nvGrpSpPr>
              <p:cNvPr id="1291" name="Google Shape;1291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292" name="Google Shape;1292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3" name="Google Shape;1293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294" name="Google Shape;1294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295" name="Google Shape;1295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6" name="Google Shape;1296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297" name="Google Shape;1297;p34"/>
            <p:cNvGrpSpPr/>
            <p:nvPr/>
          </p:nvGrpSpPr>
          <p:grpSpPr>
            <a:xfrm>
              <a:off x="5019348" y="2773825"/>
              <a:ext cx="1383446" cy="317560"/>
              <a:chOff x="5100248" y="2773825"/>
              <a:chExt cx="1383446" cy="317560"/>
            </a:xfrm>
          </p:grpSpPr>
          <p:grpSp>
            <p:nvGrpSpPr>
              <p:cNvPr id="1298" name="Google Shape;1298;p34"/>
              <p:cNvGrpSpPr/>
              <p:nvPr/>
            </p:nvGrpSpPr>
            <p:grpSpPr>
              <a:xfrm>
                <a:off x="57887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299" name="Google Shape;1299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0" name="Google Shape;1300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01" name="Google Shape;1301;p34"/>
              <p:cNvGrpSpPr/>
              <p:nvPr/>
            </p:nvGrpSpPr>
            <p:grpSpPr>
              <a:xfrm>
                <a:off x="51002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02" name="Google Shape;1302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3" name="Google Shape;1303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04" name="Google Shape;1304;p34"/>
            <p:cNvGrpSpPr/>
            <p:nvPr/>
          </p:nvGrpSpPr>
          <p:grpSpPr>
            <a:xfrm>
              <a:off x="2804848" y="2773825"/>
              <a:ext cx="1383446" cy="317560"/>
              <a:chOff x="2357048" y="2773825"/>
              <a:chExt cx="1383446" cy="317560"/>
            </a:xfrm>
          </p:grpSpPr>
          <p:grpSp>
            <p:nvGrpSpPr>
              <p:cNvPr id="1305" name="Google Shape;1305;p34"/>
              <p:cNvGrpSpPr/>
              <p:nvPr/>
            </p:nvGrpSpPr>
            <p:grpSpPr>
              <a:xfrm>
                <a:off x="3045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306" name="Google Shape;1306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7" name="Google Shape;1307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08" name="Google Shape;1308;p34"/>
              <p:cNvGrpSpPr/>
              <p:nvPr/>
            </p:nvGrpSpPr>
            <p:grpSpPr>
              <a:xfrm>
                <a:off x="2357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09" name="Google Shape;1309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0" name="Google Shape;1310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11" name="Google Shape;1311;p34"/>
            <p:cNvGrpSpPr/>
            <p:nvPr/>
          </p:nvGrpSpPr>
          <p:grpSpPr>
            <a:xfrm>
              <a:off x="590348" y="2773825"/>
              <a:ext cx="1383446" cy="317560"/>
              <a:chOff x="452048" y="2773825"/>
              <a:chExt cx="1383446" cy="317560"/>
            </a:xfrm>
          </p:grpSpPr>
          <p:grpSp>
            <p:nvGrpSpPr>
              <p:cNvPr id="1312" name="Google Shape;1312;p34"/>
              <p:cNvGrpSpPr/>
              <p:nvPr/>
            </p:nvGrpSpPr>
            <p:grpSpPr>
              <a:xfrm>
                <a:off x="1140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313" name="Google Shape;1313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4" name="Google Shape;1314;p34"/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15" name="Google Shape;1315;p34"/>
              <p:cNvGrpSpPr/>
              <p:nvPr/>
            </p:nvGrpSpPr>
            <p:grpSpPr>
              <a:xfrm>
                <a:off x="452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16" name="Google Shape;1316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7" name="Google Shape;1317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18" name="Google Shape;1318;p34"/>
            <p:cNvGrpSpPr/>
            <p:nvPr/>
          </p:nvGrpSpPr>
          <p:grpSpPr>
            <a:xfrm rot="10800000" flipH="1">
              <a:off x="6130585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19" name="Google Shape;1319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20" name="Google Shape;1320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1" name="Google Shape;1321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22" name="Google Shape;1322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23" name="Google Shape;1323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4" name="Google Shape;1324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25" name="Google Shape;1325;p34"/>
            <p:cNvGrpSpPr/>
            <p:nvPr/>
          </p:nvGrpSpPr>
          <p:grpSpPr>
            <a:xfrm rot="10800000" flipH="1">
              <a:off x="385993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26" name="Google Shape;1326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27" name="Google Shape;1327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8" name="Google Shape;1328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29" name="Google Shape;1329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30" name="Google Shape;1330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1" name="Google Shape;1331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332" name="Google Shape;1332;p34"/>
            <p:cNvGrpSpPr/>
            <p:nvPr/>
          </p:nvGrpSpPr>
          <p:grpSpPr>
            <a:xfrm rot="10800000" flipH="1">
              <a:off x="163638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333" name="Google Shape;1333;p34"/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334" name="Google Shape;1334;p34"/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5" name="Google Shape;1335;p34"/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336" name="Google Shape;1336;p34"/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337" name="Google Shape;1337;p34"/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38" name="Google Shape;1338;p34"/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1339" name="Google Shape;1339;p34"/>
          <p:cNvSpPr txBox="1"/>
          <p:nvPr/>
        </p:nvSpPr>
        <p:spPr>
          <a:xfrm>
            <a:off x="2087849" y="4501116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1984</a:t>
            </a:r>
            <a:endParaRPr sz="2267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40" name="Google Shape;1340;p34"/>
          <p:cNvSpPr txBox="1"/>
          <p:nvPr/>
        </p:nvSpPr>
        <p:spPr>
          <a:xfrm>
            <a:off x="2087849" y="4659383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BNS (Nurse Tutors Degree) launched.</a:t>
            </a:r>
          </a:p>
        </p:txBody>
      </p:sp>
    </p:spTree>
    <p:extLst>
      <p:ext uri="{BB962C8B-B14F-4D97-AF65-F5344CB8AC3E}">
        <p14:creationId xmlns:p14="http://schemas.microsoft.com/office/powerpoint/2010/main" val="337395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34"/>
          <p:cNvGrpSpPr/>
          <p:nvPr/>
        </p:nvGrpSpPr>
        <p:grpSpPr>
          <a:xfrm>
            <a:off x="2867720" y="5680260"/>
            <a:ext cx="662359" cy="576349"/>
            <a:chOff x="2804431" y="4130537"/>
            <a:chExt cx="637865" cy="552695"/>
          </a:xfrm>
        </p:grpSpPr>
        <p:sp>
          <p:nvSpPr>
            <p:cNvPr id="1200" name="Google Shape;1200;p34"/>
            <p:cNvSpPr/>
            <p:nvPr/>
          </p:nvSpPr>
          <p:spPr>
            <a:xfrm>
              <a:off x="2904964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2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93" y="1725"/>
                    <a:pt x="6002" y="2035"/>
                    <a:pt x="5359" y="2416"/>
                  </a:cubicBezTo>
                  <a:cubicBezTo>
                    <a:pt x="4907" y="2702"/>
                    <a:pt x="4478" y="3059"/>
                    <a:pt x="4097" y="3440"/>
                  </a:cubicBezTo>
                  <a:cubicBezTo>
                    <a:pt x="1597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49" y="21015"/>
                  </a:cubicBezTo>
                  <a:cubicBezTo>
                    <a:pt x="6165" y="22828"/>
                    <a:pt x="8886" y="23291"/>
                    <a:pt x="11576" y="23291"/>
                  </a:cubicBezTo>
                  <a:cubicBezTo>
                    <a:pt x="11854" y="23291"/>
                    <a:pt x="12132" y="23286"/>
                    <a:pt x="12408" y="23277"/>
                  </a:cubicBezTo>
                  <a:cubicBezTo>
                    <a:pt x="14694" y="23206"/>
                    <a:pt x="17028" y="22920"/>
                    <a:pt x="19172" y="22039"/>
                  </a:cubicBezTo>
                  <a:cubicBezTo>
                    <a:pt x="21720" y="20967"/>
                    <a:pt x="23792" y="18991"/>
                    <a:pt x="25006" y="16490"/>
                  </a:cubicBezTo>
                  <a:cubicBezTo>
                    <a:pt x="26221" y="13966"/>
                    <a:pt x="26364" y="11013"/>
                    <a:pt x="25387" y="8393"/>
                  </a:cubicBezTo>
                  <a:cubicBezTo>
                    <a:pt x="24125" y="5154"/>
                    <a:pt x="21196" y="2916"/>
                    <a:pt x="18171" y="1392"/>
                  </a:cubicBezTo>
                  <a:cubicBezTo>
                    <a:pt x="16862" y="749"/>
                    <a:pt x="15504" y="177"/>
                    <a:pt x="14051" y="34"/>
                  </a:cubicBezTo>
                  <a:cubicBezTo>
                    <a:pt x="13804" y="11"/>
                    <a:pt x="13558" y="0"/>
                    <a:pt x="1331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804431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2" y="639"/>
                  </a:cubicBezTo>
                  <a:cubicBezTo>
                    <a:pt x="20172" y="758"/>
                    <a:pt x="22100" y="1234"/>
                    <a:pt x="24482" y="2092"/>
                  </a:cubicBezTo>
                  <a:cubicBezTo>
                    <a:pt x="27792" y="3306"/>
                    <a:pt x="30126" y="4616"/>
                    <a:pt x="31864" y="6283"/>
                  </a:cubicBezTo>
                  <a:cubicBezTo>
                    <a:pt x="34294" y="8617"/>
                    <a:pt x="35675" y="11903"/>
                    <a:pt x="35722" y="15595"/>
                  </a:cubicBezTo>
                  <a:cubicBezTo>
                    <a:pt x="35818" y="19500"/>
                    <a:pt x="34341" y="23287"/>
                    <a:pt x="31650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7" y="30958"/>
                    <a:pt x="10463" y="29476"/>
                    <a:pt x="7002" y="27121"/>
                  </a:cubicBezTo>
                  <a:cubicBezTo>
                    <a:pt x="620" y="22763"/>
                    <a:pt x="644" y="13332"/>
                    <a:pt x="4668" y="7283"/>
                  </a:cubicBezTo>
                  <a:cubicBezTo>
                    <a:pt x="7359" y="3187"/>
                    <a:pt x="12360" y="591"/>
                    <a:pt x="17314" y="591"/>
                  </a:cubicBezTo>
                  <a:close/>
                  <a:moveTo>
                    <a:pt x="17309" y="0"/>
                  </a:moveTo>
                  <a:cubicBezTo>
                    <a:pt x="12144" y="0"/>
                    <a:pt x="6966" y="2709"/>
                    <a:pt x="4168" y="6950"/>
                  </a:cubicBezTo>
                  <a:cubicBezTo>
                    <a:pt x="1" y="13237"/>
                    <a:pt x="1" y="23048"/>
                    <a:pt x="6669" y="27597"/>
                  </a:cubicBezTo>
                  <a:cubicBezTo>
                    <a:pt x="10455" y="30145"/>
                    <a:pt x="14909" y="31526"/>
                    <a:pt x="19457" y="31550"/>
                  </a:cubicBezTo>
                  <a:cubicBezTo>
                    <a:pt x="24006" y="31550"/>
                    <a:pt x="28554" y="30074"/>
                    <a:pt x="32079" y="26502"/>
                  </a:cubicBezTo>
                  <a:cubicBezTo>
                    <a:pt x="34889" y="23572"/>
                    <a:pt x="36413" y="19643"/>
                    <a:pt x="36318" y="15571"/>
                  </a:cubicBezTo>
                  <a:cubicBezTo>
                    <a:pt x="36270" y="11737"/>
                    <a:pt x="34841" y="8284"/>
                    <a:pt x="32269" y="5831"/>
                  </a:cubicBezTo>
                  <a:cubicBezTo>
                    <a:pt x="30483" y="4116"/>
                    <a:pt x="28078" y="2759"/>
                    <a:pt x="24696" y="1520"/>
                  </a:cubicBezTo>
                  <a:cubicBezTo>
                    <a:pt x="22291" y="663"/>
                    <a:pt x="20291" y="187"/>
                    <a:pt x="18433" y="44"/>
                  </a:cubicBezTo>
                  <a:cubicBezTo>
                    <a:pt x="18059" y="15"/>
                    <a:pt x="17684" y="0"/>
                    <a:pt x="173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849906" y="4168637"/>
              <a:ext cx="549436" cy="476213"/>
            </a:xfrm>
            <a:custGeom>
              <a:avLst/>
              <a:gdLst/>
              <a:ahLst/>
              <a:cxnLst/>
              <a:rect l="l" t="t" r="r" b="b"/>
              <a:pathLst>
                <a:path w="31365" h="27185" extrusionOk="0">
                  <a:moveTo>
                    <a:pt x="14932" y="607"/>
                  </a:moveTo>
                  <a:cubicBezTo>
                    <a:pt x="15242" y="607"/>
                    <a:pt x="15551" y="607"/>
                    <a:pt x="15837" y="655"/>
                  </a:cubicBezTo>
                  <a:cubicBezTo>
                    <a:pt x="17647" y="822"/>
                    <a:pt x="19409" y="1250"/>
                    <a:pt x="21076" y="1917"/>
                  </a:cubicBezTo>
                  <a:cubicBezTo>
                    <a:pt x="23910" y="2917"/>
                    <a:pt x="25911" y="4060"/>
                    <a:pt x="27387" y="5489"/>
                  </a:cubicBezTo>
                  <a:cubicBezTo>
                    <a:pt x="29483" y="7466"/>
                    <a:pt x="30650" y="10300"/>
                    <a:pt x="30697" y="13443"/>
                  </a:cubicBezTo>
                  <a:cubicBezTo>
                    <a:pt x="30769" y="16777"/>
                    <a:pt x="29507" y="20016"/>
                    <a:pt x="27197" y="22421"/>
                  </a:cubicBezTo>
                  <a:cubicBezTo>
                    <a:pt x="24304" y="25361"/>
                    <a:pt x="20539" y="26586"/>
                    <a:pt x="16760" y="26586"/>
                  </a:cubicBezTo>
                  <a:cubicBezTo>
                    <a:pt x="12918" y="26586"/>
                    <a:pt x="9063" y="25320"/>
                    <a:pt x="6097" y="23303"/>
                  </a:cubicBezTo>
                  <a:cubicBezTo>
                    <a:pt x="643" y="19587"/>
                    <a:pt x="667" y="11514"/>
                    <a:pt x="4097" y="6323"/>
                  </a:cubicBezTo>
                  <a:cubicBezTo>
                    <a:pt x="6407" y="2822"/>
                    <a:pt x="10693" y="607"/>
                    <a:pt x="14932" y="607"/>
                  </a:cubicBezTo>
                  <a:close/>
                  <a:moveTo>
                    <a:pt x="14926" y="1"/>
                  </a:moveTo>
                  <a:cubicBezTo>
                    <a:pt x="10485" y="1"/>
                    <a:pt x="6022" y="2340"/>
                    <a:pt x="3596" y="5989"/>
                  </a:cubicBezTo>
                  <a:cubicBezTo>
                    <a:pt x="0" y="11419"/>
                    <a:pt x="24" y="19873"/>
                    <a:pt x="5764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49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7" y="1346"/>
                  </a:cubicBezTo>
                  <a:cubicBezTo>
                    <a:pt x="19552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970462" y="4268732"/>
              <a:ext cx="237397" cy="216762"/>
            </a:xfrm>
            <a:custGeom>
              <a:avLst/>
              <a:gdLst/>
              <a:ahLst/>
              <a:cxnLst/>
              <a:rect l="l" t="t" r="r" b="b"/>
              <a:pathLst>
                <a:path w="13552" h="12374" extrusionOk="0">
                  <a:moveTo>
                    <a:pt x="6478" y="609"/>
                  </a:moveTo>
                  <a:cubicBezTo>
                    <a:pt x="7550" y="609"/>
                    <a:pt x="8622" y="823"/>
                    <a:pt x="9622" y="1204"/>
                  </a:cubicBezTo>
                  <a:cubicBezTo>
                    <a:pt x="10432" y="1490"/>
                    <a:pt x="11146" y="1966"/>
                    <a:pt x="11765" y="2538"/>
                  </a:cubicBezTo>
                  <a:cubicBezTo>
                    <a:pt x="12361" y="3133"/>
                    <a:pt x="12718" y="3895"/>
                    <a:pt x="12813" y="4729"/>
                  </a:cubicBezTo>
                  <a:cubicBezTo>
                    <a:pt x="12932" y="6301"/>
                    <a:pt x="11741" y="7682"/>
                    <a:pt x="10503" y="8349"/>
                  </a:cubicBezTo>
                  <a:cubicBezTo>
                    <a:pt x="9496" y="8889"/>
                    <a:pt x="7804" y="9342"/>
                    <a:pt x="6465" y="9342"/>
                  </a:cubicBezTo>
                  <a:cubicBezTo>
                    <a:pt x="6094" y="9342"/>
                    <a:pt x="5749" y="9307"/>
                    <a:pt x="5454" y="9230"/>
                  </a:cubicBezTo>
                  <a:cubicBezTo>
                    <a:pt x="5434" y="9226"/>
                    <a:pt x="5413" y="9224"/>
                    <a:pt x="5392" y="9224"/>
                  </a:cubicBezTo>
                  <a:cubicBezTo>
                    <a:pt x="5289" y="9224"/>
                    <a:pt x="5184" y="9270"/>
                    <a:pt x="5145" y="9349"/>
                  </a:cubicBezTo>
                  <a:cubicBezTo>
                    <a:pt x="4430" y="10254"/>
                    <a:pt x="3502" y="10968"/>
                    <a:pt x="2454" y="11397"/>
                  </a:cubicBezTo>
                  <a:cubicBezTo>
                    <a:pt x="2930" y="10801"/>
                    <a:pt x="3311" y="10111"/>
                    <a:pt x="3549" y="9396"/>
                  </a:cubicBezTo>
                  <a:cubicBezTo>
                    <a:pt x="3621" y="9206"/>
                    <a:pt x="3502" y="9039"/>
                    <a:pt x="3311" y="9015"/>
                  </a:cubicBezTo>
                  <a:cubicBezTo>
                    <a:pt x="2216" y="8872"/>
                    <a:pt x="1239" y="7968"/>
                    <a:pt x="906" y="6777"/>
                  </a:cubicBezTo>
                  <a:cubicBezTo>
                    <a:pt x="644" y="5586"/>
                    <a:pt x="834" y="4324"/>
                    <a:pt x="1453" y="3276"/>
                  </a:cubicBezTo>
                  <a:cubicBezTo>
                    <a:pt x="2525" y="1371"/>
                    <a:pt x="4478" y="609"/>
                    <a:pt x="6478" y="609"/>
                  </a:cubicBezTo>
                  <a:close/>
                  <a:moveTo>
                    <a:pt x="6453" y="1"/>
                  </a:moveTo>
                  <a:cubicBezTo>
                    <a:pt x="4272" y="1"/>
                    <a:pt x="2125" y="848"/>
                    <a:pt x="930" y="2990"/>
                  </a:cubicBezTo>
                  <a:cubicBezTo>
                    <a:pt x="215" y="4181"/>
                    <a:pt x="1" y="5586"/>
                    <a:pt x="334" y="6920"/>
                  </a:cubicBezTo>
                  <a:cubicBezTo>
                    <a:pt x="668" y="8182"/>
                    <a:pt x="1620" y="9158"/>
                    <a:pt x="2859" y="9539"/>
                  </a:cubicBezTo>
                  <a:cubicBezTo>
                    <a:pt x="2478" y="10397"/>
                    <a:pt x="1930" y="11182"/>
                    <a:pt x="1239" y="11849"/>
                  </a:cubicBezTo>
                  <a:cubicBezTo>
                    <a:pt x="1025" y="12016"/>
                    <a:pt x="1168" y="12373"/>
                    <a:pt x="1430" y="12373"/>
                  </a:cubicBezTo>
                  <a:lnTo>
                    <a:pt x="1501" y="12373"/>
                  </a:lnTo>
                  <a:cubicBezTo>
                    <a:pt x="3073" y="11968"/>
                    <a:pt x="4645" y="10992"/>
                    <a:pt x="5502" y="9873"/>
                  </a:cubicBezTo>
                  <a:cubicBezTo>
                    <a:pt x="5802" y="9932"/>
                    <a:pt x="6131" y="9959"/>
                    <a:pt x="6476" y="9959"/>
                  </a:cubicBezTo>
                  <a:cubicBezTo>
                    <a:pt x="7938" y="9959"/>
                    <a:pt x="9691" y="9474"/>
                    <a:pt x="10789" y="8896"/>
                  </a:cubicBezTo>
                  <a:cubicBezTo>
                    <a:pt x="12194" y="8134"/>
                    <a:pt x="13551" y="6539"/>
                    <a:pt x="13408" y="4681"/>
                  </a:cubicBezTo>
                  <a:cubicBezTo>
                    <a:pt x="13289" y="3729"/>
                    <a:pt x="12861" y="2824"/>
                    <a:pt x="12170" y="2157"/>
                  </a:cubicBezTo>
                  <a:cubicBezTo>
                    <a:pt x="11503" y="1490"/>
                    <a:pt x="10717" y="990"/>
                    <a:pt x="9836" y="656"/>
                  </a:cubicBezTo>
                  <a:cubicBezTo>
                    <a:pt x="8792" y="242"/>
                    <a:pt x="7618" y="1"/>
                    <a:pt x="6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19668" y="4320164"/>
              <a:ext cx="148986" cy="14312"/>
            </a:xfrm>
            <a:custGeom>
              <a:avLst/>
              <a:gdLst/>
              <a:ahLst/>
              <a:cxnLst/>
              <a:rect l="l" t="t" r="r" b="b"/>
              <a:pathLst>
                <a:path w="8505" h="817" extrusionOk="0">
                  <a:moveTo>
                    <a:pt x="6265" y="0"/>
                  </a:moveTo>
                  <a:cubicBezTo>
                    <a:pt x="5558" y="0"/>
                    <a:pt x="4857" y="51"/>
                    <a:pt x="4169" y="102"/>
                  </a:cubicBezTo>
                  <a:cubicBezTo>
                    <a:pt x="3468" y="157"/>
                    <a:pt x="2743" y="212"/>
                    <a:pt x="2026" y="212"/>
                  </a:cubicBezTo>
                  <a:cubicBezTo>
                    <a:pt x="1502" y="212"/>
                    <a:pt x="981" y="182"/>
                    <a:pt x="478" y="102"/>
                  </a:cubicBezTo>
                  <a:cubicBezTo>
                    <a:pt x="457" y="98"/>
                    <a:pt x="436" y="96"/>
                    <a:pt x="416" y="96"/>
                  </a:cubicBezTo>
                  <a:cubicBezTo>
                    <a:pt x="85" y="96"/>
                    <a:pt x="1" y="630"/>
                    <a:pt x="383" y="697"/>
                  </a:cubicBezTo>
                  <a:cubicBezTo>
                    <a:pt x="955" y="769"/>
                    <a:pt x="1526" y="816"/>
                    <a:pt x="2098" y="816"/>
                  </a:cubicBezTo>
                  <a:cubicBezTo>
                    <a:pt x="2812" y="816"/>
                    <a:pt x="3503" y="769"/>
                    <a:pt x="4193" y="697"/>
                  </a:cubicBezTo>
                  <a:cubicBezTo>
                    <a:pt x="4892" y="658"/>
                    <a:pt x="5606" y="604"/>
                    <a:pt x="6314" y="604"/>
                  </a:cubicBezTo>
                  <a:cubicBezTo>
                    <a:pt x="6884" y="604"/>
                    <a:pt x="7451" y="639"/>
                    <a:pt x="8004" y="745"/>
                  </a:cubicBezTo>
                  <a:cubicBezTo>
                    <a:pt x="8026" y="749"/>
                    <a:pt x="8048" y="751"/>
                    <a:pt x="8069" y="751"/>
                  </a:cubicBezTo>
                  <a:cubicBezTo>
                    <a:pt x="8420" y="751"/>
                    <a:pt x="8505" y="217"/>
                    <a:pt x="8123" y="150"/>
                  </a:cubicBezTo>
                  <a:cubicBezTo>
                    <a:pt x="7502" y="39"/>
                    <a:pt x="688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19283" y="4346966"/>
              <a:ext cx="124322" cy="11702"/>
            </a:xfrm>
            <a:custGeom>
              <a:avLst/>
              <a:gdLst/>
              <a:ahLst/>
              <a:cxnLst/>
              <a:rect l="l" t="t" r="r" b="b"/>
              <a:pathLst>
                <a:path w="7097" h="668" extrusionOk="0">
                  <a:moveTo>
                    <a:pt x="286" y="1"/>
                  </a:moveTo>
                  <a:cubicBezTo>
                    <a:pt x="119" y="1"/>
                    <a:pt x="0" y="144"/>
                    <a:pt x="0" y="310"/>
                  </a:cubicBezTo>
                  <a:cubicBezTo>
                    <a:pt x="0" y="477"/>
                    <a:pt x="119" y="596"/>
                    <a:pt x="286" y="596"/>
                  </a:cubicBezTo>
                  <a:cubicBezTo>
                    <a:pt x="1643" y="644"/>
                    <a:pt x="2977" y="668"/>
                    <a:pt x="4311" y="668"/>
                  </a:cubicBezTo>
                  <a:cubicBezTo>
                    <a:pt x="5168" y="668"/>
                    <a:pt x="5978" y="644"/>
                    <a:pt x="6811" y="644"/>
                  </a:cubicBezTo>
                  <a:cubicBezTo>
                    <a:pt x="6978" y="644"/>
                    <a:pt x="7097" y="501"/>
                    <a:pt x="7097" y="334"/>
                  </a:cubicBezTo>
                  <a:cubicBezTo>
                    <a:pt x="7097" y="167"/>
                    <a:pt x="6978" y="48"/>
                    <a:pt x="6811" y="48"/>
                  </a:cubicBezTo>
                  <a:cubicBezTo>
                    <a:pt x="6018" y="57"/>
                    <a:pt x="5221" y="63"/>
                    <a:pt x="4424" y="63"/>
                  </a:cubicBezTo>
                  <a:cubicBezTo>
                    <a:pt x="3043" y="63"/>
                    <a:pt x="1660" y="46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011768" y="4377849"/>
              <a:ext cx="146026" cy="16274"/>
            </a:xfrm>
            <a:custGeom>
              <a:avLst/>
              <a:gdLst/>
              <a:ahLst/>
              <a:cxnLst/>
              <a:rect l="l" t="t" r="r" b="b"/>
              <a:pathLst>
                <a:path w="8336" h="929" extrusionOk="0">
                  <a:moveTo>
                    <a:pt x="8002" y="0"/>
                  </a:moveTo>
                  <a:cubicBezTo>
                    <a:pt x="5478" y="238"/>
                    <a:pt x="2906" y="333"/>
                    <a:pt x="381" y="333"/>
                  </a:cubicBezTo>
                  <a:cubicBezTo>
                    <a:pt x="0" y="333"/>
                    <a:pt x="0" y="929"/>
                    <a:pt x="381" y="929"/>
                  </a:cubicBezTo>
                  <a:lnTo>
                    <a:pt x="834" y="929"/>
                  </a:lnTo>
                  <a:cubicBezTo>
                    <a:pt x="3239" y="929"/>
                    <a:pt x="5668" y="834"/>
                    <a:pt x="8050" y="595"/>
                  </a:cubicBezTo>
                  <a:cubicBezTo>
                    <a:pt x="8216" y="572"/>
                    <a:pt x="8336" y="429"/>
                    <a:pt x="8312" y="286"/>
                  </a:cubicBezTo>
                  <a:cubicBezTo>
                    <a:pt x="8288" y="119"/>
                    <a:pt x="8145" y="0"/>
                    <a:pt x="8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95624" y="4351888"/>
              <a:ext cx="204429" cy="195758"/>
            </a:xfrm>
            <a:custGeom>
              <a:avLst/>
              <a:gdLst/>
              <a:ahLst/>
              <a:cxnLst/>
              <a:rect l="l" t="t" r="r" b="b"/>
              <a:pathLst>
                <a:path w="11670" h="11175" extrusionOk="0">
                  <a:moveTo>
                    <a:pt x="6457" y="1"/>
                  </a:moveTo>
                  <a:cubicBezTo>
                    <a:pt x="6296" y="1"/>
                    <a:pt x="6136" y="10"/>
                    <a:pt x="5978" y="29"/>
                  </a:cubicBezTo>
                  <a:cubicBezTo>
                    <a:pt x="5588" y="75"/>
                    <a:pt x="5639" y="627"/>
                    <a:pt x="6004" y="627"/>
                  </a:cubicBezTo>
                  <a:cubicBezTo>
                    <a:pt x="6018" y="627"/>
                    <a:pt x="6033" y="627"/>
                    <a:pt x="6049" y="625"/>
                  </a:cubicBezTo>
                  <a:cubicBezTo>
                    <a:pt x="6186" y="609"/>
                    <a:pt x="6324" y="601"/>
                    <a:pt x="6464" y="601"/>
                  </a:cubicBezTo>
                  <a:cubicBezTo>
                    <a:pt x="7565" y="601"/>
                    <a:pt x="8739" y="1094"/>
                    <a:pt x="9669" y="1982"/>
                  </a:cubicBezTo>
                  <a:cubicBezTo>
                    <a:pt x="10169" y="2411"/>
                    <a:pt x="10550" y="2959"/>
                    <a:pt x="10764" y="3602"/>
                  </a:cubicBezTo>
                  <a:cubicBezTo>
                    <a:pt x="11026" y="4768"/>
                    <a:pt x="10788" y="6007"/>
                    <a:pt x="10074" y="6983"/>
                  </a:cubicBezTo>
                  <a:cubicBezTo>
                    <a:pt x="9714" y="7423"/>
                    <a:pt x="9169" y="7678"/>
                    <a:pt x="8595" y="7678"/>
                  </a:cubicBezTo>
                  <a:cubicBezTo>
                    <a:pt x="8485" y="7678"/>
                    <a:pt x="8374" y="7669"/>
                    <a:pt x="8264" y="7650"/>
                  </a:cubicBezTo>
                  <a:cubicBezTo>
                    <a:pt x="8238" y="7642"/>
                    <a:pt x="8212" y="7638"/>
                    <a:pt x="8186" y="7638"/>
                  </a:cubicBezTo>
                  <a:cubicBezTo>
                    <a:pt x="8066" y="7638"/>
                    <a:pt x="7946" y="7723"/>
                    <a:pt x="7907" y="7841"/>
                  </a:cubicBezTo>
                  <a:cubicBezTo>
                    <a:pt x="7692" y="8603"/>
                    <a:pt x="7645" y="9388"/>
                    <a:pt x="7787" y="10150"/>
                  </a:cubicBezTo>
                  <a:cubicBezTo>
                    <a:pt x="7025" y="9579"/>
                    <a:pt x="6382" y="8865"/>
                    <a:pt x="5906" y="8031"/>
                  </a:cubicBezTo>
                  <a:cubicBezTo>
                    <a:pt x="5859" y="7936"/>
                    <a:pt x="5739" y="7888"/>
                    <a:pt x="5620" y="7888"/>
                  </a:cubicBezTo>
                  <a:cubicBezTo>
                    <a:pt x="5418" y="7906"/>
                    <a:pt x="5214" y="7915"/>
                    <a:pt x="5010" y="7915"/>
                  </a:cubicBezTo>
                  <a:cubicBezTo>
                    <a:pt x="4397" y="7915"/>
                    <a:pt x="3781" y="7835"/>
                    <a:pt x="3191" y="7674"/>
                  </a:cubicBezTo>
                  <a:cubicBezTo>
                    <a:pt x="2501" y="7483"/>
                    <a:pt x="1882" y="7150"/>
                    <a:pt x="1358" y="6674"/>
                  </a:cubicBezTo>
                  <a:cubicBezTo>
                    <a:pt x="857" y="6221"/>
                    <a:pt x="619" y="5554"/>
                    <a:pt x="667" y="4888"/>
                  </a:cubicBezTo>
                  <a:cubicBezTo>
                    <a:pt x="706" y="4664"/>
                    <a:pt x="542" y="4542"/>
                    <a:pt x="375" y="4542"/>
                  </a:cubicBezTo>
                  <a:cubicBezTo>
                    <a:pt x="240" y="4542"/>
                    <a:pt x="104" y="4622"/>
                    <a:pt x="72" y="4792"/>
                  </a:cubicBezTo>
                  <a:cubicBezTo>
                    <a:pt x="0" y="5650"/>
                    <a:pt x="310" y="6507"/>
                    <a:pt x="929" y="7102"/>
                  </a:cubicBezTo>
                  <a:cubicBezTo>
                    <a:pt x="1524" y="7650"/>
                    <a:pt x="2263" y="8031"/>
                    <a:pt x="3048" y="8222"/>
                  </a:cubicBezTo>
                  <a:cubicBezTo>
                    <a:pt x="3701" y="8400"/>
                    <a:pt x="4387" y="8496"/>
                    <a:pt x="5079" y="8496"/>
                  </a:cubicBezTo>
                  <a:cubicBezTo>
                    <a:pt x="5220" y="8496"/>
                    <a:pt x="5360" y="8492"/>
                    <a:pt x="5501" y="8483"/>
                  </a:cubicBezTo>
                  <a:cubicBezTo>
                    <a:pt x="6168" y="9555"/>
                    <a:pt x="7049" y="10460"/>
                    <a:pt x="8121" y="11127"/>
                  </a:cubicBezTo>
                  <a:cubicBezTo>
                    <a:pt x="8169" y="11151"/>
                    <a:pt x="8216" y="11175"/>
                    <a:pt x="8288" y="11175"/>
                  </a:cubicBezTo>
                  <a:cubicBezTo>
                    <a:pt x="8335" y="11151"/>
                    <a:pt x="8407" y="11127"/>
                    <a:pt x="8454" y="11103"/>
                  </a:cubicBezTo>
                  <a:cubicBezTo>
                    <a:pt x="8550" y="11008"/>
                    <a:pt x="8597" y="10889"/>
                    <a:pt x="8550" y="10770"/>
                  </a:cubicBezTo>
                  <a:cubicBezTo>
                    <a:pt x="8264" y="9960"/>
                    <a:pt x="8216" y="9079"/>
                    <a:pt x="8407" y="8245"/>
                  </a:cubicBezTo>
                  <a:lnTo>
                    <a:pt x="8407" y="8245"/>
                  </a:lnTo>
                  <a:cubicBezTo>
                    <a:pt x="8479" y="8252"/>
                    <a:pt x="8551" y="8255"/>
                    <a:pt x="8623" y="8255"/>
                  </a:cubicBezTo>
                  <a:cubicBezTo>
                    <a:pt x="9355" y="8255"/>
                    <a:pt x="10049" y="7928"/>
                    <a:pt x="10526" y="7364"/>
                  </a:cubicBezTo>
                  <a:cubicBezTo>
                    <a:pt x="11360" y="6245"/>
                    <a:pt x="11669" y="4792"/>
                    <a:pt x="11336" y="3411"/>
                  </a:cubicBezTo>
                  <a:cubicBezTo>
                    <a:pt x="11098" y="2697"/>
                    <a:pt x="10669" y="2054"/>
                    <a:pt x="10098" y="1554"/>
                  </a:cubicBezTo>
                  <a:cubicBezTo>
                    <a:pt x="9022" y="562"/>
                    <a:pt x="7704" y="1"/>
                    <a:pt x="6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139978" y="4443907"/>
              <a:ext cx="113759" cy="12385"/>
            </a:xfrm>
            <a:custGeom>
              <a:avLst/>
              <a:gdLst/>
              <a:ahLst/>
              <a:cxnLst/>
              <a:rect l="l" t="t" r="r" b="b"/>
              <a:pathLst>
                <a:path w="6494" h="707" extrusionOk="0">
                  <a:moveTo>
                    <a:pt x="3377" y="0"/>
                  </a:moveTo>
                  <a:cubicBezTo>
                    <a:pt x="2377" y="0"/>
                    <a:pt x="1381" y="36"/>
                    <a:pt x="397" y="111"/>
                  </a:cubicBezTo>
                  <a:cubicBezTo>
                    <a:pt x="0" y="134"/>
                    <a:pt x="16" y="707"/>
                    <a:pt x="398" y="707"/>
                  </a:cubicBezTo>
                  <a:cubicBezTo>
                    <a:pt x="405" y="707"/>
                    <a:pt x="413" y="707"/>
                    <a:pt x="421" y="706"/>
                  </a:cubicBezTo>
                  <a:lnTo>
                    <a:pt x="445" y="706"/>
                  </a:lnTo>
                  <a:cubicBezTo>
                    <a:pt x="1428" y="631"/>
                    <a:pt x="2412" y="596"/>
                    <a:pt x="3392" y="596"/>
                  </a:cubicBezTo>
                  <a:cubicBezTo>
                    <a:pt x="4287" y="596"/>
                    <a:pt x="5179" y="626"/>
                    <a:pt x="6065" y="682"/>
                  </a:cubicBezTo>
                  <a:cubicBezTo>
                    <a:pt x="6470" y="682"/>
                    <a:pt x="6494" y="87"/>
                    <a:pt x="6113" y="87"/>
                  </a:cubicBezTo>
                  <a:cubicBezTo>
                    <a:pt x="5204" y="30"/>
                    <a:pt x="4289" y="0"/>
                    <a:pt x="3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151522" y="4413444"/>
              <a:ext cx="104720" cy="11562"/>
            </a:xfrm>
            <a:custGeom>
              <a:avLst/>
              <a:gdLst/>
              <a:ahLst/>
              <a:cxnLst/>
              <a:rect l="l" t="t" r="r" b="b"/>
              <a:pathLst>
                <a:path w="5978" h="660" extrusionOk="0">
                  <a:moveTo>
                    <a:pt x="3196" y="1"/>
                  </a:moveTo>
                  <a:cubicBezTo>
                    <a:pt x="2104" y="1"/>
                    <a:pt x="987" y="25"/>
                    <a:pt x="286" y="64"/>
                  </a:cubicBezTo>
                  <a:cubicBezTo>
                    <a:pt x="119" y="64"/>
                    <a:pt x="0" y="183"/>
                    <a:pt x="0" y="349"/>
                  </a:cubicBezTo>
                  <a:cubicBezTo>
                    <a:pt x="0" y="516"/>
                    <a:pt x="143" y="659"/>
                    <a:pt x="310" y="659"/>
                  </a:cubicBezTo>
                  <a:cubicBezTo>
                    <a:pt x="998" y="621"/>
                    <a:pt x="2116" y="596"/>
                    <a:pt x="3204" y="596"/>
                  </a:cubicBezTo>
                  <a:cubicBezTo>
                    <a:pt x="4149" y="596"/>
                    <a:pt x="5070" y="615"/>
                    <a:pt x="5668" y="659"/>
                  </a:cubicBezTo>
                  <a:cubicBezTo>
                    <a:pt x="5835" y="659"/>
                    <a:pt x="5954" y="516"/>
                    <a:pt x="5978" y="373"/>
                  </a:cubicBezTo>
                  <a:cubicBezTo>
                    <a:pt x="5978" y="207"/>
                    <a:pt x="5859" y="64"/>
                    <a:pt x="5692" y="64"/>
                  </a:cubicBezTo>
                  <a:cubicBezTo>
                    <a:pt x="5072" y="19"/>
                    <a:pt x="4143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181145" y="4385241"/>
              <a:ext cx="70088" cy="13471"/>
            </a:xfrm>
            <a:custGeom>
              <a:avLst/>
              <a:gdLst/>
              <a:ahLst/>
              <a:cxnLst/>
              <a:rect l="l" t="t" r="r" b="b"/>
              <a:pathLst>
                <a:path w="4001" h="769" extrusionOk="0">
                  <a:moveTo>
                    <a:pt x="2882" y="1"/>
                  </a:moveTo>
                  <a:cubicBezTo>
                    <a:pt x="2602" y="1"/>
                    <a:pt x="2322" y="19"/>
                    <a:pt x="2048" y="54"/>
                  </a:cubicBezTo>
                  <a:lnTo>
                    <a:pt x="405" y="173"/>
                  </a:lnTo>
                  <a:cubicBezTo>
                    <a:pt x="0" y="173"/>
                    <a:pt x="24" y="769"/>
                    <a:pt x="429" y="769"/>
                  </a:cubicBezTo>
                  <a:lnTo>
                    <a:pt x="453" y="769"/>
                  </a:lnTo>
                  <a:lnTo>
                    <a:pt x="2120" y="650"/>
                  </a:lnTo>
                  <a:cubicBezTo>
                    <a:pt x="2370" y="614"/>
                    <a:pt x="2620" y="596"/>
                    <a:pt x="2870" y="596"/>
                  </a:cubicBezTo>
                  <a:cubicBezTo>
                    <a:pt x="3120" y="596"/>
                    <a:pt x="3370" y="614"/>
                    <a:pt x="3620" y="650"/>
                  </a:cubicBezTo>
                  <a:cubicBezTo>
                    <a:pt x="3634" y="652"/>
                    <a:pt x="3649" y="653"/>
                    <a:pt x="3663" y="653"/>
                  </a:cubicBezTo>
                  <a:cubicBezTo>
                    <a:pt x="3811" y="653"/>
                    <a:pt x="3934" y="542"/>
                    <a:pt x="3977" y="412"/>
                  </a:cubicBezTo>
                  <a:cubicBezTo>
                    <a:pt x="4001" y="221"/>
                    <a:pt x="3882" y="78"/>
                    <a:pt x="3715" y="54"/>
                  </a:cubicBezTo>
                  <a:cubicBezTo>
                    <a:pt x="3441" y="19"/>
                    <a:pt x="3162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11" name="Google Shape;1211;p34"/>
          <p:cNvGrpSpPr/>
          <p:nvPr/>
        </p:nvGrpSpPr>
        <p:grpSpPr>
          <a:xfrm>
            <a:off x="5865751" y="5484791"/>
            <a:ext cx="662359" cy="576349"/>
            <a:chOff x="4220318" y="4130537"/>
            <a:chExt cx="637865" cy="552695"/>
          </a:xfrm>
        </p:grpSpPr>
        <p:sp>
          <p:nvSpPr>
            <p:cNvPr id="1212" name="Google Shape;1212;p34"/>
            <p:cNvSpPr/>
            <p:nvPr/>
          </p:nvSpPr>
          <p:spPr>
            <a:xfrm>
              <a:off x="4317925" y="4201202"/>
              <a:ext cx="461831" cy="408018"/>
            </a:xfrm>
            <a:custGeom>
              <a:avLst/>
              <a:gdLst/>
              <a:ahLst/>
              <a:cxnLst/>
              <a:rect l="l" t="t" r="r" b="b"/>
              <a:pathLst>
                <a:path w="26364" h="23292" extrusionOk="0">
                  <a:moveTo>
                    <a:pt x="13311" y="0"/>
                  </a:moveTo>
                  <a:cubicBezTo>
                    <a:pt x="11282" y="0"/>
                    <a:pt x="9295" y="744"/>
                    <a:pt x="7383" y="1487"/>
                  </a:cubicBezTo>
                  <a:cubicBezTo>
                    <a:pt x="6669" y="1725"/>
                    <a:pt x="6002" y="2035"/>
                    <a:pt x="5359" y="2416"/>
                  </a:cubicBezTo>
                  <a:cubicBezTo>
                    <a:pt x="4906" y="2702"/>
                    <a:pt x="4478" y="3059"/>
                    <a:pt x="4097" y="3440"/>
                  </a:cubicBezTo>
                  <a:cubicBezTo>
                    <a:pt x="1596" y="5845"/>
                    <a:pt x="1" y="9346"/>
                    <a:pt x="120" y="12894"/>
                  </a:cubicBezTo>
                  <a:cubicBezTo>
                    <a:pt x="263" y="16014"/>
                    <a:pt x="1668" y="18967"/>
                    <a:pt x="4025" y="21015"/>
                  </a:cubicBezTo>
                  <a:cubicBezTo>
                    <a:pt x="6162" y="22828"/>
                    <a:pt x="8885" y="23291"/>
                    <a:pt x="11558" y="23291"/>
                  </a:cubicBezTo>
                  <a:cubicBezTo>
                    <a:pt x="11834" y="23291"/>
                    <a:pt x="12110" y="23286"/>
                    <a:pt x="12384" y="23277"/>
                  </a:cubicBezTo>
                  <a:cubicBezTo>
                    <a:pt x="14694" y="23206"/>
                    <a:pt x="17028" y="22920"/>
                    <a:pt x="19147" y="22039"/>
                  </a:cubicBezTo>
                  <a:cubicBezTo>
                    <a:pt x="21696" y="20967"/>
                    <a:pt x="23791" y="18991"/>
                    <a:pt x="25006" y="16490"/>
                  </a:cubicBezTo>
                  <a:cubicBezTo>
                    <a:pt x="26220" y="13966"/>
                    <a:pt x="26363" y="11013"/>
                    <a:pt x="25363" y="8393"/>
                  </a:cubicBezTo>
                  <a:cubicBezTo>
                    <a:pt x="24101" y="5154"/>
                    <a:pt x="21195" y="2916"/>
                    <a:pt x="18171" y="1392"/>
                  </a:cubicBezTo>
                  <a:cubicBezTo>
                    <a:pt x="16861" y="749"/>
                    <a:pt x="15480" y="177"/>
                    <a:pt x="14051" y="34"/>
                  </a:cubicBezTo>
                  <a:cubicBezTo>
                    <a:pt x="13804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220318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3" y="591"/>
                  </a:moveTo>
                  <a:cubicBezTo>
                    <a:pt x="17670" y="591"/>
                    <a:pt x="18028" y="591"/>
                    <a:pt x="18385" y="639"/>
                  </a:cubicBezTo>
                  <a:cubicBezTo>
                    <a:pt x="20171" y="758"/>
                    <a:pt x="22124" y="1234"/>
                    <a:pt x="24505" y="2092"/>
                  </a:cubicBezTo>
                  <a:cubicBezTo>
                    <a:pt x="27792" y="3306"/>
                    <a:pt x="30125" y="4616"/>
                    <a:pt x="31864" y="6283"/>
                  </a:cubicBezTo>
                  <a:cubicBezTo>
                    <a:pt x="34317" y="8617"/>
                    <a:pt x="35674" y="11903"/>
                    <a:pt x="35746" y="15595"/>
                  </a:cubicBezTo>
                  <a:cubicBezTo>
                    <a:pt x="35817" y="19500"/>
                    <a:pt x="34341" y="23287"/>
                    <a:pt x="31649" y="26097"/>
                  </a:cubicBezTo>
                  <a:cubicBezTo>
                    <a:pt x="28264" y="29530"/>
                    <a:pt x="23867" y="30958"/>
                    <a:pt x="19458" y="30958"/>
                  </a:cubicBezTo>
                  <a:cubicBezTo>
                    <a:pt x="14966" y="30958"/>
                    <a:pt x="10462" y="29476"/>
                    <a:pt x="7001" y="27121"/>
                  </a:cubicBezTo>
                  <a:cubicBezTo>
                    <a:pt x="619" y="22763"/>
                    <a:pt x="643" y="13332"/>
                    <a:pt x="4668" y="7283"/>
                  </a:cubicBezTo>
                  <a:cubicBezTo>
                    <a:pt x="7359" y="3187"/>
                    <a:pt x="12336" y="591"/>
                    <a:pt x="17313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6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8" y="23572"/>
                    <a:pt x="36412" y="19643"/>
                    <a:pt x="36317" y="15571"/>
                  </a:cubicBezTo>
                  <a:cubicBezTo>
                    <a:pt x="36269" y="11737"/>
                    <a:pt x="34841" y="8284"/>
                    <a:pt x="32269" y="5831"/>
                  </a:cubicBezTo>
                  <a:cubicBezTo>
                    <a:pt x="30483" y="4116"/>
                    <a:pt x="28077" y="2759"/>
                    <a:pt x="24696" y="1520"/>
                  </a:cubicBezTo>
                  <a:cubicBezTo>
                    <a:pt x="22290" y="663"/>
                    <a:pt x="20290" y="187"/>
                    <a:pt x="18409" y="44"/>
                  </a:cubicBezTo>
                  <a:cubicBezTo>
                    <a:pt x="18036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266196" y="4168637"/>
              <a:ext cx="549016" cy="476213"/>
            </a:xfrm>
            <a:custGeom>
              <a:avLst/>
              <a:gdLst/>
              <a:ahLst/>
              <a:cxnLst/>
              <a:rect l="l" t="t" r="r" b="b"/>
              <a:pathLst>
                <a:path w="31341" h="27185" extrusionOk="0">
                  <a:moveTo>
                    <a:pt x="14908" y="607"/>
                  </a:moveTo>
                  <a:cubicBezTo>
                    <a:pt x="15218" y="607"/>
                    <a:pt x="15504" y="607"/>
                    <a:pt x="15813" y="655"/>
                  </a:cubicBezTo>
                  <a:cubicBezTo>
                    <a:pt x="17623" y="822"/>
                    <a:pt x="19386" y="1250"/>
                    <a:pt x="21053" y="1917"/>
                  </a:cubicBezTo>
                  <a:cubicBezTo>
                    <a:pt x="23887" y="2917"/>
                    <a:pt x="25887" y="4060"/>
                    <a:pt x="27363" y="5489"/>
                  </a:cubicBezTo>
                  <a:cubicBezTo>
                    <a:pt x="29459" y="7466"/>
                    <a:pt x="30626" y="10300"/>
                    <a:pt x="30674" y="13443"/>
                  </a:cubicBezTo>
                  <a:cubicBezTo>
                    <a:pt x="30745" y="16777"/>
                    <a:pt x="29483" y="20016"/>
                    <a:pt x="27173" y="22421"/>
                  </a:cubicBezTo>
                  <a:cubicBezTo>
                    <a:pt x="24280" y="25361"/>
                    <a:pt x="20509" y="26586"/>
                    <a:pt x="16728" y="26586"/>
                  </a:cubicBezTo>
                  <a:cubicBezTo>
                    <a:pt x="12883" y="26586"/>
                    <a:pt x="9027" y="25320"/>
                    <a:pt x="6073" y="23303"/>
                  </a:cubicBezTo>
                  <a:cubicBezTo>
                    <a:pt x="620" y="19587"/>
                    <a:pt x="644" y="11514"/>
                    <a:pt x="4073" y="6323"/>
                  </a:cubicBezTo>
                  <a:cubicBezTo>
                    <a:pt x="6383" y="2822"/>
                    <a:pt x="10646" y="607"/>
                    <a:pt x="14908" y="607"/>
                  </a:cubicBezTo>
                  <a:close/>
                  <a:moveTo>
                    <a:pt x="14914" y="1"/>
                  </a:moveTo>
                  <a:cubicBezTo>
                    <a:pt x="10456" y="1"/>
                    <a:pt x="5997" y="2320"/>
                    <a:pt x="3573" y="5989"/>
                  </a:cubicBezTo>
                  <a:cubicBezTo>
                    <a:pt x="1" y="11419"/>
                    <a:pt x="1" y="19849"/>
                    <a:pt x="5740" y="23779"/>
                  </a:cubicBezTo>
                  <a:cubicBezTo>
                    <a:pt x="9002" y="25970"/>
                    <a:pt x="12813" y="27160"/>
                    <a:pt x="16742" y="27184"/>
                  </a:cubicBezTo>
                  <a:cubicBezTo>
                    <a:pt x="20672" y="27184"/>
                    <a:pt x="24577" y="25898"/>
                    <a:pt x="27602" y="22826"/>
                  </a:cubicBezTo>
                  <a:cubicBezTo>
                    <a:pt x="30031" y="20302"/>
                    <a:pt x="31340" y="16920"/>
                    <a:pt x="31269" y="13420"/>
                  </a:cubicBezTo>
                  <a:cubicBezTo>
                    <a:pt x="31221" y="10109"/>
                    <a:pt x="29983" y="7133"/>
                    <a:pt x="27768" y="5037"/>
                  </a:cubicBezTo>
                  <a:cubicBezTo>
                    <a:pt x="26220" y="3560"/>
                    <a:pt x="24172" y="2370"/>
                    <a:pt x="21267" y="1322"/>
                  </a:cubicBezTo>
                  <a:cubicBezTo>
                    <a:pt x="19528" y="655"/>
                    <a:pt x="17719" y="203"/>
                    <a:pt x="15861" y="36"/>
                  </a:cubicBezTo>
                  <a:cubicBezTo>
                    <a:pt x="15546" y="12"/>
                    <a:pt x="15230" y="1"/>
                    <a:pt x="1491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438901" y="4281012"/>
              <a:ext cx="118506" cy="223663"/>
            </a:xfrm>
            <a:custGeom>
              <a:avLst/>
              <a:gdLst/>
              <a:ahLst/>
              <a:cxnLst/>
              <a:rect l="l" t="t" r="r" b="b"/>
              <a:pathLst>
                <a:path w="6765" h="12768" extrusionOk="0">
                  <a:moveTo>
                    <a:pt x="787" y="694"/>
                  </a:moveTo>
                  <a:cubicBezTo>
                    <a:pt x="2692" y="1384"/>
                    <a:pt x="4502" y="2313"/>
                    <a:pt x="6169" y="3504"/>
                  </a:cubicBezTo>
                  <a:cubicBezTo>
                    <a:pt x="5907" y="6266"/>
                    <a:pt x="5835" y="9029"/>
                    <a:pt x="5978" y="11791"/>
                  </a:cubicBezTo>
                  <a:cubicBezTo>
                    <a:pt x="4573" y="10648"/>
                    <a:pt x="3168" y="9862"/>
                    <a:pt x="1596" y="9005"/>
                  </a:cubicBezTo>
                  <a:lnTo>
                    <a:pt x="691" y="8505"/>
                  </a:lnTo>
                  <a:cubicBezTo>
                    <a:pt x="644" y="6576"/>
                    <a:pt x="644" y="3242"/>
                    <a:pt x="787" y="694"/>
                  </a:cubicBezTo>
                  <a:close/>
                  <a:moveTo>
                    <a:pt x="488" y="1"/>
                  </a:moveTo>
                  <a:cubicBezTo>
                    <a:pt x="432" y="1"/>
                    <a:pt x="378" y="21"/>
                    <a:pt x="334" y="51"/>
                  </a:cubicBezTo>
                  <a:cubicBezTo>
                    <a:pt x="263" y="98"/>
                    <a:pt x="215" y="194"/>
                    <a:pt x="191" y="265"/>
                  </a:cubicBezTo>
                  <a:cubicBezTo>
                    <a:pt x="1" y="2956"/>
                    <a:pt x="48" y="6695"/>
                    <a:pt x="96" y="8695"/>
                  </a:cubicBezTo>
                  <a:cubicBezTo>
                    <a:pt x="96" y="8791"/>
                    <a:pt x="144" y="8886"/>
                    <a:pt x="239" y="8934"/>
                  </a:cubicBezTo>
                  <a:cubicBezTo>
                    <a:pt x="596" y="9148"/>
                    <a:pt x="953" y="9338"/>
                    <a:pt x="1287" y="9529"/>
                  </a:cubicBezTo>
                  <a:cubicBezTo>
                    <a:pt x="3049" y="10481"/>
                    <a:pt x="4573" y="11315"/>
                    <a:pt x="6097" y="12696"/>
                  </a:cubicBezTo>
                  <a:cubicBezTo>
                    <a:pt x="6145" y="12744"/>
                    <a:pt x="6216" y="12768"/>
                    <a:pt x="6288" y="12768"/>
                  </a:cubicBezTo>
                  <a:cubicBezTo>
                    <a:pt x="6455" y="12768"/>
                    <a:pt x="6597" y="12625"/>
                    <a:pt x="6597" y="12458"/>
                  </a:cubicBezTo>
                  <a:cubicBezTo>
                    <a:pt x="6407" y="9434"/>
                    <a:pt x="6478" y="6409"/>
                    <a:pt x="6764" y="3385"/>
                  </a:cubicBezTo>
                  <a:cubicBezTo>
                    <a:pt x="6764" y="3290"/>
                    <a:pt x="6716" y="3194"/>
                    <a:pt x="6645" y="3123"/>
                  </a:cubicBezTo>
                  <a:cubicBezTo>
                    <a:pt x="4788" y="1789"/>
                    <a:pt x="2763" y="741"/>
                    <a:pt x="596" y="27"/>
                  </a:cubicBezTo>
                  <a:cubicBezTo>
                    <a:pt x="560" y="9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399276" y="4313420"/>
              <a:ext cx="150615" cy="186246"/>
            </a:xfrm>
            <a:custGeom>
              <a:avLst/>
              <a:gdLst/>
              <a:ahLst/>
              <a:cxnLst/>
              <a:rect l="l" t="t" r="r" b="b"/>
              <a:pathLst>
                <a:path w="8598" h="10632" extrusionOk="0">
                  <a:moveTo>
                    <a:pt x="1966" y="1"/>
                  </a:moveTo>
                  <a:cubicBezTo>
                    <a:pt x="1441" y="1"/>
                    <a:pt x="923" y="49"/>
                    <a:pt x="405" y="130"/>
                  </a:cubicBezTo>
                  <a:cubicBezTo>
                    <a:pt x="262" y="154"/>
                    <a:pt x="143" y="273"/>
                    <a:pt x="143" y="415"/>
                  </a:cubicBezTo>
                  <a:cubicBezTo>
                    <a:pt x="72" y="2416"/>
                    <a:pt x="0" y="5964"/>
                    <a:pt x="0" y="8250"/>
                  </a:cubicBezTo>
                  <a:cubicBezTo>
                    <a:pt x="0" y="8417"/>
                    <a:pt x="120" y="8536"/>
                    <a:pt x="286" y="8560"/>
                  </a:cubicBezTo>
                  <a:cubicBezTo>
                    <a:pt x="3001" y="8870"/>
                    <a:pt x="5644" y="9560"/>
                    <a:pt x="8169" y="10608"/>
                  </a:cubicBezTo>
                  <a:cubicBezTo>
                    <a:pt x="8193" y="10632"/>
                    <a:pt x="8240" y="10632"/>
                    <a:pt x="8288" y="10632"/>
                  </a:cubicBezTo>
                  <a:cubicBezTo>
                    <a:pt x="8407" y="10632"/>
                    <a:pt x="8502" y="10560"/>
                    <a:pt x="8550" y="10465"/>
                  </a:cubicBezTo>
                  <a:cubicBezTo>
                    <a:pt x="8597" y="10298"/>
                    <a:pt x="8550" y="10132"/>
                    <a:pt x="8407" y="10084"/>
                  </a:cubicBezTo>
                  <a:cubicBezTo>
                    <a:pt x="5906" y="9036"/>
                    <a:pt x="3287" y="8322"/>
                    <a:pt x="596" y="7988"/>
                  </a:cubicBezTo>
                  <a:cubicBezTo>
                    <a:pt x="620" y="5798"/>
                    <a:pt x="667" y="2630"/>
                    <a:pt x="739" y="677"/>
                  </a:cubicBezTo>
                  <a:cubicBezTo>
                    <a:pt x="1154" y="631"/>
                    <a:pt x="1569" y="605"/>
                    <a:pt x="1984" y="605"/>
                  </a:cubicBezTo>
                  <a:cubicBezTo>
                    <a:pt x="2212" y="605"/>
                    <a:pt x="2440" y="613"/>
                    <a:pt x="2668" y="630"/>
                  </a:cubicBezTo>
                  <a:cubicBezTo>
                    <a:pt x="2682" y="632"/>
                    <a:pt x="2696" y="633"/>
                    <a:pt x="2710" y="633"/>
                  </a:cubicBezTo>
                  <a:cubicBezTo>
                    <a:pt x="2858" y="633"/>
                    <a:pt x="2977" y="520"/>
                    <a:pt x="2977" y="368"/>
                  </a:cubicBezTo>
                  <a:cubicBezTo>
                    <a:pt x="3001" y="201"/>
                    <a:pt x="2882" y="58"/>
                    <a:pt x="2715" y="34"/>
                  </a:cubicBezTo>
                  <a:cubicBezTo>
                    <a:pt x="2463" y="12"/>
                    <a:pt x="2214" y="1"/>
                    <a:pt x="1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369234" y="4341920"/>
              <a:ext cx="188208" cy="163281"/>
            </a:xfrm>
            <a:custGeom>
              <a:avLst/>
              <a:gdLst/>
              <a:ahLst/>
              <a:cxnLst/>
              <a:rect l="l" t="t" r="r" b="b"/>
              <a:pathLst>
                <a:path w="10744" h="9321" extrusionOk="0">
                  <a:moveTo>
                    <a:pt x="2061" y="0"/>
                  </a:moveTo>
                  <a:cubicBezTo>
                    <a:pt x="2049" y="0"/>
                    <a:pt x="2037" y="1"/>
                    <a:pt x="2025" y="3"/>
                  </a:cubicBezTo>
                  <a:cubicBezTo>
                    <a:pt x="1453" y="51"/>
                    <a:pt x="882" y="170"/>
                    <a:pt x="334" y="384"/>
                  </a:cubicBezTo>
                  <a:cubicBezTo>
                    <a:pt x="215" y="432"/>
                    <a:pt x="144" y="527"/>
                    <a:pt x="144" y="646"/>
                  </a:cubicBezTo>
                  <a:cubicBezTo>
                    <a:pt x="1" y="2432"/>
                    <a:pt x="25" y="5266"/>
                    <a:pt x="48" y="7362"/>
                  </a:cubicBezTo>
                  <a:lnTo>
                    <a:pt x="48" y="8457"/>
                  </a:lnTo>
                  <a:cubicBezTo>
                    <a:pt x="48" y="8552"/>
                    <a:pt x="96" y="8624"/>
                    <a:pt x="144" y="8671"/>
                  </a:cubicBezTo>
                  <a:cubicBezTo>
                    <a:pt x="215" y="8743"/>
                    <a:pt x="287" y="8767"/>
                    <a:pt x="382" y="8767"/>
                  </a:cubicBezTo>
                  <a:cubicBezTo>
                    <a:pt x="1780" y="8649"/>
                    <a:pt x="3092" y="8577"/>
                    <a:pt x="4347" y="8577"/>
                  </a:cubicBezTo>
                  <a:cubicBezTo>
                    <a:pt x="6407" y="8577"/>
                    <a:pt x="8314" y="8773"/>
                    <a:pt x="10193" y="9291"/>
                  </a:cubicBezTo>
                  <a:lnTo>
                    <a:pt x="10289" y="9291"/>
                  </a:lnTo>
                  <a:lnTo>
                    <a:pt x="10289" y="9314"/>
                  </a:lnTo>
                  <a:cubicBezTo>
                    <a:pt x="10311" y="9318"/>
                    <a:pt x="10333" y="9320"/>
                    <a:pt x="10354" y="9320"/>
                  </a:cubicBezTo>
                  <a:cubicBezTo>
                    <a:pt x="10700" y="9320"/>
                    <a:pt x="10743" y="8787"/>
                    <a:pt x="10384" y="8719"/>
                  </a:cubicBezTo>
                  <a:cubicBezTo>
                    <a:pt x="8411" y="8175"/>
                    <a:pt x="6417" y="7976"/>
                    <a:pt x="4258" y="7976"/>
                  </a:cubicBezTo>
                  <a:cubicBezTo>
                    <a:pt x="3108" y="7976"/>
                    <a:pt x="1910" y="8033"/>
                    <a:pt x="644" y="8124"/>
                  </a:cubicBezTo>
                  <a:lnTo>
                    <a:pt x="644" y="7338"/>
                  </a:lnTo>
                  <a:cubicBezTo>
                    <a:pt x="620" y="5361"/>
                    <a:pt x="596" y="2646"/>
                    <a:pt x="715" y="860"/>
                  </a:cubicBezTo>
                  <a:cubicBezTo>
                    <a:pt x="1168" y="717"/>
                    <a:pt x="1620" y="622"/>
                    <a:pt x="2073" y="598"/>
                  </a:cubicBezTo>
                  <a:cubicBezTo>
                    <a:pt x="2239" y="575"/>
                    <a:pt x="2358" y="432"/>
                    <a:pt x="2358" y="289"/>
                  </a:cubicBezTo>
                  <a:cubicBezTo>
                    <a:pt x="2336" y="134"/>
                    <a:pt x="2212" y="0"/>
                    <a:pt x="2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4543200" y="4281117"/>
              <a:ext cx="115983" cy="223558"/>
            </a:xfrm>
            <a:custGeom>
              <a:avLst/>
              <a:gdLst/>
              <a:ahLst/>
              <a:cxnLst/>
              <a:rect l="l" t="t" r="r" b="b"/>
              <a:pathLst>
                <a:path w="6621" h="12762" extrusionOk="0">
                  <a:moveTo>
                    <a:pt x="6137" y="0"/>
                  </a:moveTo>
                  <a:cubicBezTo>
                    <a:pt x="6101" y="0"/>
                    <a:pt x="6063" y="7"/>
                    <a:pt x="6025" y="21"/>
                  </a:cubicBezTo>
                  <a:cubicBezTo>
                    <a:pt x="3739" y="759"/>
                    <a:pt x="1953" y="1950"/>
                    <a:pt x="334" y="3117"/>
                  </a:cubicBezTo>
                  <a:cubicBezTo>
                    <a:pt x="215" y="3212"/>
                    <a:pt x="167" y="3403"/>
                    <a:pt x="262" y="3522"/>
                  </a:cubicBezTo>
                  <a:cubicBezTo>
                    <a:pt x="320" y="3607"/>
                    <a:pt x="411" y="3650"/>
                    <a:pt x="506" y="3650"/>
                  </a:cubicBezTo>
                  <a:cubicBezTo>
                    <a:pt x="569" y="3650"/>
                    <a:pt x="634" y="3631"/>
                    <a:pt x="691" y="3593"/>
                  </a:cubicBezTo>
                  <a:cubicBezTo>
                    <a:pt x="2191" y="2521"/>
                    <a:pt x="3811" y="1426"/>
                    <a:pt x="5859" y="712"/>
                  </a:cubicBezTo>
                  <a:cubicBezTo>
                    <a:pt x="6002" y="3236"/>
                    <a:pt x="5978" y="6570"/>
                    <a:pt x="5930" y="8499"/>
                  </a:cubicBezTo>
                  <a:lnTo>
                    <a:pt x="5049" y="8999"/>
                  </a:lnTo>
                  <a:cubicBezTo>
                    <a:pt x="3263" y="9975"/>
                    <a:pt x="1715" y="10833"/>
                    <a:pt x="143" y="12238"/>
                  </a:cubicBezTo>
                  <a:cubicBezTo>
                    <a:pt x="24" y="12357"/>
                    <a:pt x="0" y="12547"/>
                    <a:pt x="119" y="12666"/>
                  </a:cubicBezTo>
                  <a:cubicBezTo>
                    <a:pt x="167" y="12714"/>
                    <a:pt x="239" y="12762"/>
                    <a:pt x="334" y="12762"/>
                  </a:cubicBezTo>
                  <a:cubicBezTo>
                    <a:pt x="405" y="12762"/>
                    <a:pt x="477" y="12738"/>
                    <a:pt x="524" y="12690"/>
                  </a:cubicBezTo>
                  <a:cubicBezTo>
                    <a:pt x="2048" y="11309"/>
                    <a:pt x="3573" y="10475"/>
                    <a:pt x="5335" y="9523"/>
                  </a:cubicBezTo>
                  <a:cubicBezTo>
                    <a:pt x="5668" y="9332"/>
                    <a:pt x="6025" y="9142"/>
                    <a:pt x="6383" y="8928"/>
                  </a:cubicBezTo>
                  <a:cubicBezTo>
                    <a:pt x="6478" y="8880"/>
                    <a:pt x="6526" y="8785"/>
                    <a:pt x="6526" y="8689"/>
                  </a:cubicBezTo>
                  <a:cubicBezTo>
                    <a:pt x="6573" y="6689"/>
                    <a:pt x="6621" y="2950"/>
                    <a:pt x="6407" y="283"/>
                  </a:cubicBezTo>
                  <a:cubicBezTo>
                    <a:pt x="6407" y="111"/>
                    <a:pt x="6284" y="0"/>
                    <a:pt x="6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4548210" y="4313332"/>
              <a:ext cx="151036" cy="186334"/>
            </a:xfrm>
            <a:custGeom>
              <a:avLst/>
              <a:gdLst/>
              <a:ahLst/>
              <a:cxnLst/>
              <a:rect l="l" t="t" r="r" b="b"/>
              <a:pathLst>
                <a:path w="8622" h="10637" extrusionOk="0">
                  <a:moveTo>
                    <a:pt x="6751" y="0"/>
                  </a:moveTo>
                  <a:cubicBezTo>
                    <a:pt x="6470" y="0"/>
                    <a:pt x="6188" y="14"/>
                    <a:pt x="5906" y="39"/>
                  </a:cubicBezTo>
                  <a:cubicBezTo>
                    <a:pt x="5533" y="63"/>
                    <a:pt x="5571" y="636"/>
                    <a:pt x="5932" y="636"/>
                  </a:cubicBezTo>
                  <a:cubicBezTo>
                    <a:pt x="5939" y="636"/>
                    <a:pt x="5946" y="635"/>
                    <a:pt x="5954" y="635"/>
                  </a:cubicBezTo>
                  <a:cubicBezTo>
                    <a:pt x="6207" y="607"/>
                    <a:pt x="6465" y="593"/>
                    <a:pt x="6721" y="593"/>
                  </a:cubicBezTo>
                  <a:cubicBezTo>
                    <a:pt x="7115" y="593"/>
                    <a:pt x="7508" y="625"/>
                    <a:pt x="7883" y="682"/>
                  </a:cubicBezTo>
                  <a:cubicBezTo>
                    <a:pt x="7954" y="2635"/>
                    <a:pt x="8002" y="5779"/>
                    <a:pt x="8026" y="7993"/>
                  </a:cubicBezTo>
                  <a:cubicBezTo>
                    <a:pt x="5335" y="8327"/>
                    <a:pt x="2715" y="9017"/>
                    <a:pt x="238" y="10065"/>
                  </a:cubicBezTo>
                  <a:cubicBezTo>
                    <a:pt x="72" y="10137"/>
                    <a:pt x="0" y="10303"/>
                    <a:pt x="72" y="10470"/>
                  </a:cubicBezTo>
                  <a:cubicBezTo>
                    <a:pt x="119" y="10565"/>
                    <a:pt x="238" y="10637"/>
                    <a:pt x="357" y="10637"/>
                  </a:cubicBezTo>
                  <a:cubicBezTo>
                    <a:pt x="381" y="10637"/>
                    <a:pt x="429" y="10613"/>
                    <a:pt x="476" y="10589"/>
                  </a:cubicBezTo>
                  <a:cubicBezTo>
                    <a:pt x="2977" y="9541"/>
                    <a:pt x="5620" y="8851"/>
                    <a:pt x="8335" y="8541"/>
                  </a:cubicBezTo>
                  <a:cubicBezTo>
                    <a:pt x="8502" y="8541"/>
                    <a:pt x="8621" y="8398"/>
                    <a:pt x="8621" y="8255"/>
                  </a:cubicBezTo>
                  <a:cubicBezTo>
                    <a:pt x="8597" y="5945"/>
                    <a:pt x="8550" y="2397"/>
                    <a:pt x="8478" y="420"/>
                  </a:cubicBezTo>
                  <a:cubicBezTo>
                    <a:pt x="8478" y="278"/>
                    <a:pt x="8383" y="159"/>
                    <a:pt x="8240" y="135"/>
                  </a:cubicBezTo>
                  <a:cubicBezTo>
                    <a:pt x="7751" y="43"/>
                    <a:pt x="7253" y="0"/>
                    <a:pt x="6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540975" y="4341115"/>
              <a:ext cx="188296" cy="163613"/>
            </a:xfrm>
            <a:custGeom>
              <a:avLst/>
              <a:gdLst/>
              <a:ahLst/>
              <a:cxnLst/>
              <a:rect l="l" t="t" r="r" b="b"/>
              <a:pathLst>
                <a:path w="10749" h="9340" extrusionOk="0">
                  <a:moveTo>
                    <a:pt x="8701" y="1"/>
                  </a:moveTo>
                  <a:cubicBezTo>
                    <a:pt x="8318" y="1"/>
                    <a:pt x="8280" y="573"/>
                    <a:pt x="8677" y="597"/>
                  </a:cubicBezTo>
                  <a:cubicBezTo>
                    <a:pt x="9153" y="644"/>
                    <a:pt x="9606" y="716"/>
                    <a:pt x="10034" y="883"/>
                  </a:cubicBezTo>
                  <a:cubicBezTo>
                    <a:pt x="10153" y="2669"/>
                    <a:pt x="10130" y="5360"/>
                    <a:pt x="10106" y="7360"/>
                  </a:cubicBezTo>
                  <a:lnTo>
                    <a:pt x="10106" y="8146"/>
                  </a:lnTo>
                  <a:cubicBezTo>
                    <a:pt x="8839" y="8055"/>
                    <a:pt x="7645" y="7998"/>
                    <a:pt x="6498" y="7998"/>
                  </a:cubicBezTo>
                  <a:cubicBezTo>
                    <a:pt x="4346" y="7998"/>
                    <a:pt x="2363" y="8197"/>
                    <a:pt x="389" y="8741"/>
                  </a:cubicBezTo>
                  <a:cubicBezTo>
                    <a:pt x="0" y="8787"/>
                    <a:pt x="51" y="9339"/>
                    <a:pt x="416" y="9339"/>
                  </a:cubicBezTo>
                  <a:cubicBezTo>
                    <a:pt x="430" y="9339"/>
                    <a:pt x="445" y="9338"/>
                    <a:pt x="461" y="9337"/>
                  </a:cubicBezTo>
                  <a:cubicBezTo>
                    <a:pt x="485" y="9337"/>
                    <a:pt x="532" y="9313"/>
                    <a:pt x="556" y="9289"/>
                  </a:cubicBezTo>
                  <a:cubicBezTo>
                    <a:pt x="2420" y="8771"/>
                    <a:pt x="4322" y="8575"/>
                    <a:pt x="6385" y="8575"/>
                  </a:cubicBezTo>
                  <a:cubicBezTo>
                    <a:pt x="7643" y="8575"/>
                    <a:pt x="8961" y="8648"/>
                    <a:pt x="10368" y="8765"/>
                  </a:cubicBezTo>
                  <a:cubicBezTo>
                    <a:pt x="10463" y="8765"/>
                    <a:pt x="10534" y="8741"/>
                    <a:pt x="10606" y="8694"/>
                  </a:cubicBezTo>
                  <a:cubicBezTo>
                    <a:pt x="10653" y="8622"/>
                    <a:pt x="10701" y="8551"/>
                    <a:pt x="10701" y="8479"/>
                  </a:cubicBezTo>
                  <a:lnTo>
                    <a:pt x="10701" y="7360"/>
                  </a:lnTo>
                  <a:cubicBezTo>
                    <a:pt x="10725" y="5288"/>
                    <a:pt x="10749" y="2454"/>
                    <a:pt x="10606" y="644"/>
                  </a:cubicBezTo>
                  <a:cubicBezTo>
                    <a:pt x="10606" y="525"/>
                    <a:pt x="10534" y="430"/>
                    <a:pt x="10415" y="382"/>
                  </a:cubicBezTo>
                  <a:cubicBezTo>
                    <a:pt x="9868" y="168"/>
                    <a:pt x="9296" y="49"/>
                    <a:pt x="8724" y="1"/>
                  </a:cubicBezTo>
                  <a:cubicBezTo>
                    <a:pt x="8717" y="1"/>
                    <a:pt x="8709" y="1"/>
                    <a:pt x="8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4385928" y="4484986"/>
              <a:ext cx="328331" cy="28869"/>
            </a:xfrm>
            <a:custGeom>
              <a:avLst/>
              <a:gdLst/>
              <a:ahLst/>
              <a:cxnLst/>
              <a:rect l="l" t="t" r="r" b="b"/>
              <a:pathLst>
                <a:path w="18743" h="1648" extrusionOk="0">
                  <a:moveTo>
                    <a:pt x="18341" y="1"/>
                  </a:moveTo>
                  <a:cubicBezTo>
                    <a:pt x="18324" y="1"/>
                    <a:pt x="18307" y="2"/>
                    <a:pt x="18290" y="4"/>
                  </a:cubicBezTo>
                  <a:cubicBezTo>
                    <a:pt x="18123" y="52"/>
                    <a:pt x="18028" y="219"/>
                    <a:pt x="18076" y="362"/>
                  </a:cubicBezTo>
                  <a:cubicBezTo>
                    <a:pt x="18099" y="552"/>
                    <a:pt x="18123" y="743"/>
                    <a:pt x="18123" y="909"/>
                  </a:cubicBezTo>
                  <a:cubicBezTo>
                    <a:pt x="17791" y="898"/>
                    <a:pt x="17458" y="894"/>
                    <a:pt x="17124" y="894"/>
                  </a:cubicBezTo>
                  <a:cubicBezTo>
                    <a:pt x="16022" y="894"/>
                    <a:pt x="14915" y="944"/>
                    <a:pt x="13837" y="981"/>
                  </a:cubicBezTo>
                  <a:cubicBezTo>
                    <a:pt x="12918" y="1032"/>
                    <a:pt x="12006" y="1055"/>
                    <a:pt x="11093" y="1055"/>
                  </a:cubicBezTo>
                  <a:cubicBezTo>
                    <a:pt x="10303" y="1055"/>
                    <a:pt x="9512" y="1038"/>
                    <a:pt x="8716" y="1005"/>
                  </a:cubicBezTo>
                  <a:cubicBezTo>
                    <a:pt x="8335" y="981"/>
                    <a:pt x="7954" y="957"/>
                    <a:pt x="7573" y="909"/>
                  </a:cubicBezTo>
                  <a:lnTo>
                    <a:pt x="7121" y="885"/>
                  </a:lnTo>
                  <a:cubicBezTo>
                    <a:pt x="5387" y="733"/>
                    <a:pt x="3654" y="657"/>
                    <a:pt x="1908" y="657"/>
                  </a:cubicBezTo>
                  <a:cubicBezTo>
                    <a:pt x="1471" y="657"/>
                    <a:pt x="1034" y="662"/>
                    <a:pt x="596" y="671"/>
                  </a:cubicBezTo>
                  <a:cubicBezTo>
                    <a:pt x="620" y="576"/>
                    <a:pt x="620" y="504"/>
                    <a:pt x="643" y="433"/>
                  </a:cubicBezTo>
                  <a:cubicBezTo>
                    <a:pt x="691" y="290"/>
                    <a:pt x="596" y="123"/>
                    <a:pt x="429" y="76"/>
                  </a:cubicBezTo>
                  <a:cubicBezTo>
                    <a:pt x="404" y="69"/>
                    <a:pt x="378" y="65"/>
                    <a:pt x="353" y="65"/>
                  </a:cubicBezTo>
                  <a:cubicBezTo>
                    <a:pt x="215" y="65"/>
                    <a:pt x="92" y="169"/>
                    <a:pt x="72" y="290"/>
                  </a:cubicBezTo>
                  <a:cubicBezTo>
                    <a:pt x="0" y="528"/>
                    <a:pt x="0" y="766"/>
                    <a:pt x="24" y="1005"/>
                  </a:cubicBezTo>
                  <a:cubicBezTo>
                    <a:pt x="48" y="1147"/>
                    <a:pt x="191" y="1267"/>
                    <a:pt x="334" y="1267"/>
                  </a:cubicBezTo>
                  <a:cubicBezTo>
                    <a:pt x="862" y="1255"/>
                    <a:pt x="1391" y="1249"/>
                    <a:pt x="1919" y="1249"/>
                  </a:cubicBezTo>
                  <a:cubicBezTo>
                    <a:pt x="3629" y="1249"/>
                    <a:pt x="5339" y="1311"/>
                    <a:pt x="7049" y="1457"/>
                  </a:cubicBezTo>
                  <a:lnTo>
                    <a:pt x="7526" y="1505"/>
                  </a:lnTo>
                  <a:cubicBezTo>
                    <a:pt x="7907" y="1528"/>
                    <a:pt x="8288" y="1576"/>
                    <a:pt x="8669" y="1600"/>
                  </a:cubicBezTo>
                  <a:cubicBezTo>
                    <a:pt x="9336" y="1648"/>
                    <a:pt x="10026" y="1648"/>
                    <a:pt x="10693" y="1648"/>
                  </a:cubicBezTo>
                  <a:cubicBezTo>
                    <a:pt x="11765" y="1648"/>
                    <a:pt x="12813" y="1624"/>
                    <a:pt x="13860" y="1576"/>
                  </a:cubicBezTo>
                  <a:cubicBezTo>
                    <a:pt x="14905" y="1543"/>
                    <a:pt x="15972" y="1498"/>
                    <a:pt x="17031" y="1498"/>
                  </a:cubicBezTo>
                  <a:cubicBezTo>
                    <a:pt x="17493" y="1498"/>
                    <a:pt x="17953" y="1507"/>
                    <a:pt x="18409" y="1528"/>
                  </a:cubicBezTo>
                  <a:cubicBezTo>
                    <a:pt x="18552" y="1528"/>
                    <a:pt x="18695" y="1409"/>
                    <a:pt x="18695" y="1267"/>
                  </a:cubicBezTo>
                  <a:cubicBezTo>
                    <a:pt x="18742" y="909"/>
                    <a:pt x="18719" y="576"/>
                    <a:pt x="18647" y="219"/>
                  </a:cubicBezTo>
                  <a:cubicBezTo>
                    <a:pt x="18604" y="91"/>
                    <a:pt x="18485" y="1"/>
                    <a:pt x="18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>
            <a:off x="7362087" y="1719744"/>
            <a:ext cx="662359" cy="576329"/>
            <a:chOff x="4919073" y="1372862"/>
            <a:chExt cx="637865" cy="552887"/>
          </a:xfrm>
        </p:grpSpPr>
        <p:sp>
          <p:nvSpPr>
            <p:cNvPr id="1223" name="Google Shape;1223;p34"/>
            <p:cNvSpPr/>
            <p:nvPr/>
          </p:nvSpPr>
          <p:spPr>
            <a:xfrm>
              <a:off x="5022111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50" y="1"/>
                  </a:moveTo>
                  <a:cubicBezTo>
                    <a:pt x="8888" y="1"/>
                    <a:pt x="6177" y="450"/>
                    <a:pt x="4049" y="2278"/>
                  </a:cubicBezTo>
                  <a:cubicBezTo>
                    <a:pt x="1691" y="4326"/>
                    <a:pt x="262" y="7255"/>
                    <a:pt x="143" y="10398"/>
                  </a:cubicBezTo>
                  <a:cubicBezTo>
                    <a:pt x="0" y="13923"/>
                    <a:pt x="1596" y="17423"/>
                    <a:pt x="4120" y="19853"/>
                  </a:cubicBezTo>
                  <a:cubicBezTo>
                    <a:pt x="4501" y="20234"/>
                    <a:pt x="4906" y="20567"/>
                    <a:pt x="5359" y="20877"/>
                  </a:cubicBezTo>
                  <a:cubicBezTo>
                    <a:pt x="6002" y="21258"/>
                    <a:pt x="6692" y="21567"/>
                    <a:pt x="7407" y="21805"/>
                  </a:cubicBezTo>
                  <a:cubicBezTo>
                    <a:pt x="9297" y="22540"/>
                    <a:pt x="11261" y="23275"/>
                    <a:pt x="13251" y="23275"/>
                  </a:cubicBezTo>
                  <a:cubicBezTo>
                    <a:pt x="13517" y="23275"/>
                    <a:pt x="13784" y="23262"/>
                    <a:pt x="14051" y="23234"/>
                  </a:cubicBezTo>
                  <a:cubicBezTo>
                    <a:pt x="15504" y="23091"/>
                    <a:pt x="16885" y="22544"/>
                    <a:pt x="18171" y="21901"/>
                  </a:cubicBezTo>
                  <a:cubicBezTo>
                    <a:pt x="21219" y="20376"/>
                    <a:pt x="24125" y="18138"/>
                    <a:pt x="25387" y="14899"/>
                  </a:cubicBezTo>
                  <a:cubicBezTo>
                    <a:pt x="26363" y="12256"/>
                    <a:pt x="26244" y="9327"/>
                    <a:pt x="25029" y="6778"/>
                  </a:cubicBezTo>
                  <a:cubicBezTo>
                    <a:pt x="23815" y="4278"/>
                    <a:pt x="21719" y="2325"/>
                    <a:pt x="19171" y="1253"/>
                  </a:cubicBezTo>
                  <a:cubicBezTo>
                    <a:pt x="17052" y="349"/>
                    <a:pt x="14718" y="87"/>
                    <a:pt x="12408" y="15"/>
                  </a:cubicBezTo>
                  <a:cubicBezTo>
                    <a:pt x="12123" y="6"/>
                    <a:pt x="11837" y="1"/>
                    <a:pt x="11550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491907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2" y="602"/>
                    <a:pt x="28268" y="2031"/>
                    <a:pt x="31650" y="5460"/>
                  </a:cubicBezTo>
                  <a:cubicBezTo>
                    <a:pt x="34365" y="8271"/>
                    <a:pt x="35817" y="12057"/>
                    <a:pt x="35746" y="15963"/>
                  </a:cubicBezTo>
                  <a:cubicBezTo>
                    <a:pt x="35674" y="19654"/>
                    <a:pt x="34317" y="22940"/>
                    <a:pt x="31864" y="25274"/>
                  </a:cubicBezTo>
                  <a:cubicBezTo>
                    <a:pt x="30126" y="26941"/>
                    <a:pt x="27792" y="28275"/>
                    <a:pt x="24505" y="29465"/>
                  </a:cubicBezTo>
                  <a:cubicBezTo>
                    <a:pt x="22124" y="30347"/>
                    <a:pt x="20195" y="30799"/>
                    <a:pt x="18385" y="30942"/>
                  </a:cubicBezTo>
                  <a:cubicBezTo>
                    <a:pt x="18048" y="30966"/>
                    <a:pt x="17711" y="30978"/>
                    <a:pt x="17373" y="30978"/>
                  </a:cubicBezTo>
                  <a:cubicBezTo>
                    <a:pt x="12385" y="30978"/>
                    <a:pt x="7367" y="28378"/>
                    <a:pt x="4668" y="24274"/>
                  </a:cubicBezTo>
                  <a:cubicBezTo>
                    <a:pt x="643" y="18225"/>
                    <a:pt x="643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8" y="3936"/>
                  </a:cubicBezTo>
                  <a:cubicBezTo>
                    <a:pt x="0" y="8509"/>
                    <a:pt x="0" y="18296"/>
                    <a:pt x="4168" y="24607"/>
                  </a:cubicBezTo>
                  <a:cubicBezTo>
                    <a:pt x="6978" y="28870"/>
                    <a:pt x="12169" y="31561"/>
                    <a:pt x="17337" y="31561"/>
                  </a:cubicBezTo>
                  <a:cubicBezTo>
                    <a:pt x="17694" y="31561"/>
                    <a:pt x="18052" y="31561"/>
                    <a:pt x="18433" y="31513"/>
                  </a:cubicBezTo>
                  <a:cubicBezTo>
                    <a:pt x="20290" y="31371"/>
                    <a:pt x="22291" y="30918"/>
                    <a:pt x="24696" y="30013"/>
                  </a:cubicBezTo>
                  <a:cubicBezTo>
                    <a:pt x="28078" y="28799"/>
                    <a:pt x="30507" y="27417"/>
                    <a:pt x="32293" y="25703"/>
                  </a:cubicBezTo>
                  <a:cubicBezTo>
                    <a:pt x="34841" y="23274"/>
                    <a:pt x="36270" y="19821"/>
                    <a:pt x="36341" y="15963"/>
                  </a:cubicBezTo>
                  <a:cubicBezTo>
                    <a:pt x="36413" y="11914"/>
                    <a:pt x="34888" y="7985"/>
                    <a:pt x="32078" y="5032"/>
                  </a:cubicBezTo>
                  <a:cubicBezTo>
                    <a:pt x="28575" y="1481"/>
                    <a:pt x="24018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4964952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9" y="596"/>
                    <a:pt x="24292" y="1811"/>
                    <a:pt x="27197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885"/>
                    <a:pt x="29459" y="19719"/>
                    <a:pt x="27364" y="21720"/>
                  </a:cubicBezTo>
                  <a:cubicBezTo>
                    <a:pt x="25887" y="23125"/>
                    <a:pt x="23887" y="24244"/>
                    <a:pt x="21077" y="25292"/>
                  </a:cubicBezTo>
                  <a:cubicBezTo>
                    <a:pt x="19386" y="25935"/>
                    <a:pt x="17624" y="26363"/>
                    <a:pt x="15814" y="26554"/>
                  </a:cubicBezTo>
                  <a:cubicBezTo>
                    <a:pt x="15520" y="26575"/>
                    <a:pt x="15226" y="26586"/>
                    <a:pt x="14931" y="26586"/>
                  </a:cubicBezTo>
                  <a:cubicBezTo>
                    <a:pt x="10666" y="26586"/>
                    <a:pt x="6390" y="24358"/>
                    <a:pt x="4073" y="20839"/>
                  </a:cubicBezTo>
                  <a:cubicBezTo>
                    <a:pt x="644" y="15647"/>
                    <a:pt x="644" y="7598"/>
                    <a:pt x="6074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3" y="1"/>
                  </a:moveTo>
                  <a:cubicBezTo>
                    <a:pt x="12779" y="1"/>
                    <a:pt x="8798" y="1308"/>
                    <a:pt x="5740" y="3383"/>
                  </a:cubicBezTo>
                  <a:cubicBezTo>
                    <a:pt x="25" y="7312"/>
                    <a:pt x="1" y="15766"/>
                    <a:pt x="3597" y="21196"/>
                  </a:cubicBezTo>
                  <a:cubicBezTo>
                    <a:pt x="6002" y="24839"/>
                    <a:pt x="10455" y="27173"/>
                    <a:pt x="14933" y="27173"/>
                  </a:cubicBezTo>
                  <a:cubicBezTo>
                    <a:pt x="15242" y="27173"/>
                    <a:pt x="15552" y="27149"/>
                    <a:pt x="15861" y="27126"/>
                  </a:cubicBezTo>
                  <a:cubicBezTo>
                    <a:pt x="17719" y="26959"/>
                    <a:pt x="19529" y="26530"/>
                    <a:pt x="21267" y="25840"/>
                  </a:cubicBezTo>
                  <a:cubicBezTo>
                    <a:pt x="24173" y="24792"/>
                    <a:pt x="26244" y="23625"/>
                    <a:pt x="27792" y="22124"/>
                  </a:cubicBezTo>
                  <a:cubicBezTo>
                    <a:pt x="29983" y="20029"/>
                    <a:pt x="31222" y="17052"/>
                    <a:pt x="31269" y="13742"/>
                  </a:cubicBezTo>
                  <a:cubicBezTo>
                    <a:pt x="31341" y="10241"/>
                    <a:pt x="30031" y="6859"/>
                    <a:pt x="27602" y="4335"/>
                  </a:cubicBezTo>
                  <a:cubicBezTo>
                    <a:pt x="24587" y="1273"/>
                    <a:pt x="20673" y="1"/>
                    <a:pt x="1675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208B9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05512" y="1516155"/>
              <a:ext cx="18814" cy="248556"/>
            </a:xfrm>
            <a:custGeom>
              <a:avLst/>
              <a:gdLst/>
              <a:ahLst/>
              <a:cxnLst/>
              <a:rect l="l" t="t" r="r" b="b"/>
              <a:pathLst>
                <a:path w="1074" h="14189" extrusionOk="0">
                  <a:moveTo>
                    <a:pt x="314" y="0"/>
                  </a:moveTo>
                  <a:cubicBezTo>
                    <a:pt x="156" y="0"/>
                    <a:pt x="1" y="114"/>
                    <a:pt x="26" y="329"/>
                  </a:cubicBezTo>
                  <a:cubicBezTo>
                    <a:pt x="383" y="4830"/>
                    <a:pt x="479" y="9354"/>
                    <a:pt x="264" y="13879"/>
                  </a:cubicBezTo>
                  <a:cubicBezTo>
                    <a:pt x="240" y="14046"/>
                    <a:pt x="383" y="14189"/>
                    <a:pt x="550" y="14189"/>
                  </a:cubicBezTo>
                  <a:cubicBezTo>
                    <a:pt x="717" y="14189"/>
                    <a:pt x="860" y="14070"/>
                    <a:pt x="860" y="13927"/>
                  </a:cubicBezTo>
                  <a:cubicBezTo>
                    <a:pt x="1074" y="9378"/>
                    <a:pt x="1003" y="4806"/>
                    <a:pt x="622" y="281"/>
                  </a:cubicBezTo>
                  <a:cubicBezTo>
                    <a:pt x="599" y="91"/>
                    <a:pt x="455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5092759" y="1738575"/>
              <a:ext cx="299269" cy="16134"/>
            </a:xfrm>
            <a:custGeom>
              <a:avLst/>
              <a:gdLst/>
              <a:ahLst/>
              <a:cxnLst/>
              <a:rect l="l" t="t" r="r" b="b"/>
              <a:pathLst>
                <a:path w="17084" h="921" extrusionOk="0">
                  <a:moveTo>
                    <a:pt x="2605" y="0"/>
                  </a:moveTo>
                  <a:cubicBezTo>
                    <a:pt x="1869" y="0"/>
                    <a:pt x="1132" y="12"/>
                    <a:pt x="397" y="39"/>
                  </a:cubicBezTo>
                  <a:cubicBezTo>
                    <a:pt x="0" y="62"/>
                    <a:pt x="15" y="635"/>
                    <a:pt x="397" y="635"/>
                  </a:cubicBezTo>
                  <a:cubicBezTo>
                    <a:pt x="405" y="635"/>
                    <a:pt x="413" y="635"/>
                    <a:pt x="421" y="634"/>
                  </a:cubicBezTo>
                  <a:cubicBezTo>
                    <a:pt x="1082" y="610"/>
                    <a:pt x="1747" y="599"/>
                    <a:pt x="2413" y="599"/>
                  </a:cubicBezTo>
                  <a:cubicBezTo>
                    <a:pt x="4311" y="599"/>
                    <a:pt x="6214" y="683"/>
                    <a:pt x="8065" y="753"/>
                  </a:cubicBezTo>
                  <a:cubicBezTo>
                    <a:pt x="9851" y="825"/>
                    <a:pt x="11685" y="920"/>
                    <a:pt x="13543" y="920"/>
                  </a:cubicBezTo>
                  <a:cubicBezTo>
                    <a:pt x="14590" y="920"/>
                    <a:pt x="15638" y="896"/>
                    <a:pt x="16710" y="825"/>
                  </a:cubicBezTo>
                  <a:cubicBezTo>
                    <a:pt x="17083" y="802"/>
                    <a:pt x="17068" y="229"/>
                    <a:pt x="16686" y="229"/>
                  </a:cubicBezTo>
                  <a:cubicBezTo>
                    <a:pt x="16678" y="229"/>
                    <a:pt x="16670" y="229"/>
                    <a:pt x="16662" y="230"/>
                  </a:cubicBezTo>
                  <a:cubicBezTo>
                    <a:pt x="15472" y="279"/>
                    <a:pt x="14281" y="304"/>
                    <a:pt x="13090" y="304"/>
                  </a:cubicBezTo>
                  <a:cubicBezTo>
                    <a:pt x="11423" y="304"/>
                    <a:pt x="9756" y="255"/>
                    <a:pt x="8089" y="158"/>
                  </a:cubicBezTo>
                  <a:cubicBezTo>
                    <a:pt x="6286" y="73"/>
                    <a:pt x="4446" y="0"/>
                    <a:pt x="2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5153527" y="1583072"/>
              <a:ext cx="61749" cy="164962"/>
            </a:xfrm>
            <a:custGeom>
              <a:avLst/>
              <a:gdLst/>
              <a:ahLst/>
              <a:cxnLst/>
              <a:rect l="l" t="t" r="r" b="b"/>
              <a:pathLst>
                <a:path w="3525" h="9417" extrusionOk="0">
                  <a:moveTo>
                    <a:pt x="1332" y="0"/>
                  </a:moveTo>
                  <a:cubicBezTo>
                    <a:pt x="1040" y="0"/>
                    <a:pt x="747" y="11"/>
                    <a:pt x="452" y="33"/>
                  </a:cubicBezTo>
                  <a:cubicBezTo>
                    <a:pt x="191" y="33"/>
                    <a:pt x="0" y="248"/>
                    <a:pt x="24" y="510"/>
                  </a:cubicBezTo>
                  <a:lnTo>
                    <a:pt x="238" y="9107"/>
                  </a:lnTo>
                  <a:cubicBezTo>
                    <a:pt x="238" y="9273"/>
                    <a:pt x="381" y="9392"/>
                    <a:pt x="548" y="9392"/>
                  </a:cubicBezTo>
                  <a:lnTo>
                    <a:pt x="548" y="9416"/>
                  </a:lnTo>
                  <a:cubicBezTo>
                    <a:pt x="714" y="9416"/>
                    <a:pt x="834" y="9273"/>
                    <a:pt x="834" y="9107"/>
                  </a:cubicBezTo>
                  <a:lnTo>
                    <a:pt x="619" y="629"/>
                  </a:lnTo>
                  <a:cubicBezTo>
                    <a:pt x="823" y="616"/>
                    <a:pt x="1028" y="610"/>
                    <a:pt x="1232" y="610"/>
                  </a:cubicBezTo>
                  <a:cubicBezTo>
                    <a:pt x="1790" y="610"/>
                    <a:pt x="2348" y="654"/>
                    <a:pt x="2905" y="724"/>
                  </a:cubicBezTo>
                  <a:cubicBezTo>
                    <a:pt x="2739" y="3486"/>
                    <a:pt x="2572" y="6296"/>
                    <a:pt x="2477" y="9059"/>
                  </a:cubicBezTo>
                  <a:cubicBezTo>
                    <a:pt x="2477" y="9226"/>
                    <a:pt x="2620" y="9369"/>
                    <a:pt x="2786" y="9369"/>
                  </a:cubicBezTo>
                  <a:cubicBezTo>
                    <a:pt x="2929" y="9369"/>
                    <a:pt x="3072" y="9226"/>
                    <a:pt x="3072" y="9059"/>
                  </a:cubicBezTo>
                  <a:cubicBezTo>
                    <a:pt x="3191" y="6225"/>
                    <a:pt x="3334" y="3320"/>
                    <a:pt x="3525" y="486"/>
                  </a:cubicBezTo>
                  <a:cubicBezTo>
                    <a:pt x="3525" y="319"/>
                    <a:pt x="3429" y="176"/>
                    <a:pt x="3286" y="152"/>
                  </a:cubicBezTo>
                  <a:cubicBezTo>
                    <a:pt x="2629" y="54"/>
                    <a:pt x="1982" y="0"/>
                    <a:pt x="1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5230692" y="1641633"/>
              <a:ext cx="61767" cy="107645"/>
            </a:xfrm>
            <a:custGeom>
              <a:avLst/>
              <a:gdLst/>
              <a:ahLst/>
              <a:cxnLst/>
              <a:rect l="l" t="t" r="r" b="b"/>
              <a:pathLst>
                <a:path w="3526" h="6145" extrusionOk="0">
                  <a:moveTo>
                    <a:pt x="1382" y="0"/>
                  </a:moveTo>
                  <a:cubicBezTo>
                    <a:pt x="1072" y="0"/>
                    <a:pt x="763" y="8"/>
                    <a:pt x="453" y="24"/>
                  </a:cubicBezTo>
                  <a:cubicBezTo>
                    <a:pt x="334" y="24"/>
                    <a:pt x="239" y="48"/>
                    <a:pt x="144" y="120"/>
                  </a:cubicBezTo>
                  <a:cubicBezTo>
                    <a:pt x="48" y="191"/>
                    <a:pt x="1" y="310"/>
                    <a:pt x="1" y="453"/>
                  </a:cubicBezTo>
                  <a:lnTo>
                    <a:pt x="215" y="5835"/>
                  </a:lnTo>
                  <a:cubicBezTo>
                    <a:pt x="215" y="6002"/>
                    <a:pt x="358" y="6145"/>
                    <a:pt x="525" y="6145"/>
                  </a:cubicBezTo>
                  <a:lnTo>
                    <a:pt x="525" y="6121"/>
                  </a:lnTo>
                  <a:cubicBezTo>
                    <a:pt x="691" y="6121"/>
                    <a:pt x="834" y="6002"/>
                    <a:pt x="834" y="5835"/>
                  </a:cubicBezTo>
                  <a:lnTo>
                    <a:pt x="620" y="620"/>
                  </a:lnTo>
                  <a:cubicBezTo>
                    <a:pt x="899" y="611"/>
                    <a:pt x="1175" y="605"/>
                    <a:pt x="1449" y="605"/>
                  </a:cubicBezTo>
                  <a:cubicBezTo>
                    <a:pt x="1926" y="605"/>
                    <a:pt x="2399" y="622"/>
                    <a:pt x="2882" y="667"/>
                  </a:cubicBezTo>
                  <a:cubicBezTo>
                    <a:pt x="2716" y="2382"/>
                    <a:pt x="2573" y="4097"/>
                    <a:pt x="2477" y="5811"/>
                  </a:cubicBezTo>
                  <a:cubicBezTo>
                    <a:pt x="2454" y="5954"/>
                    <a:pt x="2573" y="6097"/>
                    <a:pt x="2739" y="6121"/>
                  </a:cubicBezTo>
                  <a:cubicBezTo>
                    <a:pt x="2906" y="6121"/>
                    <a:pt x="3049" y="6002"/>
                    <a:pt x="3049" y="5835"/>
                  </a:cubicBezTo>
                  <a:cubicBezTo>
                    <a:pt x="3168" y="4025"/>
                    <a:pt x="3311" y="2215"/>
                    <a:pt x="3501" y="429"/>
                  </a:cubicBezTo>
                  <a:cubicBezTo>
                    <a:pt x="3525" y="262"/>
                    <a:pt x="3406" y="120"/>
                    <a:pt x="3239" y="96"/>
                  </a:cubicBezTo>
                  <a:cubicBezTo>
                    <a:pt x="2620" y="32"/>
                    <a:pt x="2001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5304125" y="1613114"/>
              <a:ext cx="61749" cy="141594"/>
            </a:xfrm>
            <a:custGeom>
              <a:avLst/>
              <a:gdLst/>
              <a:ahLst/>
              <a:cxnLst/>
              <a:rect l="l" t="t" r="r" b="b"/>
              <a:pathLst>
                <a:path w="3525" h="8083" extrusionOk="0">
                  <a:moveTo>
                    <a:pt x="1315" y="0"/>
                  </a:moveTo>
                  <a:cubicBezTo>
                    <a:pt x="1028" y="0"/>
                    <a:pt x="740" y="11"/>
                    <a:pt x="453" y="33"/>
                  </a:cubicBezTo>
                  <a:cubicBezTo>
                    <a:pt x="333" y="33"/>
                    <a:pt x="214" y="81"/>
                    <a:pt x="119" y="152"/>
                  </a:cubicBezTo>
                  <a:cubicBezTo>
                    <a:pt x="24" y="247"/>
                    <a:pt x="0" y="366"/>
                    <a:pt x="0" y="485"/>
                  </a:cubicBezTo>
                  <a:lnTo>
                    <a:pt x="214" y="7773"/>
                  </a:lnTo>
                  <a:cubicBezTo>
                    <a:pt x="214" y="7939"/>
                    <a:pt x="357" y="8082"/>
                    <a:pt x="524" y="8082"/>
                  </a:cubicBezTo>
                  <a:lnTo>
                    <a:pt x="524" y="8058"/>
                  </a:lnTo>
                  <a:cubicBezTo>
                    <a:pt x="691" y="8058"/>
                    <a:pt x="810" y="7939"/>
                    <a:pt x="810" y="7773"/>
                  </a:cubicBezTo>
                  <a:lnTo>
                    <a:pt x="595" y="628"/>
                  </a:lnTo>
                  <a:cubicBezTo>
                    <a:pt x="849" y="612"/>
                    <a:pt x="1103" y="604"/>
                    <a:pt x="1357" y="604"/>
                  </a:cubicBezTo>
                  <a:cubicBezTo>
                    <a:pt x="1866" y="604"/>
                    <a:pt x="2374" y="636"/>
                    <a:pt x="2882" y="700"/>
                  </a:cubicBezTo>
                  <a:cubicBezTo>
                    <a:pt x="2715" y="3034"/>
                    <a:pt x="2572" y="5391"/>
                    <a:pt x="2453" y="7725"/>
                  </a:cubicBezTo>
                  <a:cubicBezTo>
                    <a:pt x="2441" y="7921"/>
                    <a:pt x="2593" y="8023"/>
                    <a:pt x="2747" y="8023"/>
                  </a:cubicBezTo>
                  <a:cubicBezTo>
                    <a:pt x="2891" y="8023"/>
                    <a:pt x="3037" y="7933"/>
                    <a:pt x="3048" y="7749"/>
                  </a:cubicBezTo>
                  <a:cubicBezTo>
                    <a:pt x="3167" y="5320"/>
                    <a:pt x="3310" y="2867"/>
                    <a:pt x="3501" y="462"/>
                  </a:cubicBezTo>
                  <a:cubicBezTo>
                    <a:pt x="3525" y="319"/>
                    <a:pt x="3406" y="176"/>
                    <a:pt x="3239" y="152"/>
                  </a:cubicBezTo>
                  <a:cubicBezTo>
                    <a:pt x="2598" y="53"/>
                    <a:pt x="1956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5131017" y="1519273"/>
              <a:ext cx="272012" cy="76481"/>
            </a:xfrm>
            <a:custGeom>
              <a:avLst/>
              <a:gdLst/>
              <a:ahLst/>
              <a:cxnLst/>
              <a:rect l="l" t="t" r="r" b="b"/>
              <a:pathLst>
                <a:path w="15528" h="4366" extrusionOk="0">
                  <a:moveTo>
                    <a:pt x="453" y="0"/>
                  </a:moveTo>
                  <a:cubicBezTo>
                    <a:pt x="156" y="0"/>
                    <a:pt x="1" y="434"/>
                    <a:pt x="332" y="579"/>
                  </a:cubicBezTo>
                  <a:lnTo>
                    <a:pt x="7882" y="4104"/>
                  </a:lnTo>
                  <a:cubicBezTo>
                    <a:pt x="8096" y="4223"/>
                    <a:pt x="8310" y="4294"/>
                    <a:pt x="8525" y="4342"/>
                  </a:cubicBezTo>
                  <a:cubicBezTo>
                    <a:pt x="8644" y="4366"/>
                    <a:pt x="8787" y="4366"/>
                    <a:pt x="8906" y="4366"/>
                  </a:cubicBezTo>
                  <a:lnTo>
                    <a:pt x="9025" y="4366"/>
                  </a:lnTo>
                  <a:cubicBezTo>
                    <a:pt x="11073" y="4342"/>
                    <a:pt x="13121" y="4152"/>
                    <a:pt x="15145" y="3818"/>
                  </a:cubicBezTo>
                  <a:cubicBezTo>
                    <a:pt x="15527" y="3751"/>
                    <a:pt x="15464" y="3217"/>
                    <a:pt x="15115" y="3217"/>
                  </a:cubicBezTo>
                  <a:cubicBezTo>
                    <a:pt x="15094" y="3217"/>
                    <a:pt x="15073" y="3219"/>
                    <a:pt x="15050" y="3223"/>
                  </a:cubicBezTo>
                  <a:cubicBezTo>
                    <a:pt x="13049" y="3556"/>
                    <a:pt x="11049" y="3747"/>
                    <a:pt x="9025" y="3771"/>
                  </a:cubicBezTo>
                  <a:cubicBezTo>
                    <a:pt x="8906" y="3771"/>
                    <a:pt x="8763" y="3771"/>
                    <a:pt x="8644" y="3747"/>
                  </a:cubicBezTo>
                  <a:cubicBezTo>
                    <a:pt x="8477" y="3723"/>
                    <a:pt x="8310" y="3651"/>
                    <a:pt x="8167" y="3580"/>
                  </a:cubicBezTo>
                  <a:lnTo>
                    <a:pt x="594" y="32"/>
                  </a:lnTo>
                  <a:cubicBezTo>
                    <a:pt x="545" y="10"/>
                    <a:pt x="498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5359813" y="1560842"/>
              <a:ext cx="43601" cy="45353"/>
            </a:xfrm>
            <a:custGeom>
              <a:avLst/>
              <a:gdLst/>
              <a:ahLst/>
              <a:cxnLst/>
              <a:rect l="l" t="t" r="r" b="b"/>
              <a:pathLst>
                <a:path w="2489" h="2589" extrusionOk="0">
                  <a:moveTo>
                    <a:pt x="411" y="0"/>
                  </a:moveTo>
                  <a:cubicBezTo>
                    <a:pt x="105" y="0"/>
                    <a:pt x="0" y="480"/>
                    <a:pt x="346" y="588"/>
                  </a:cubicBezTo>
                  <a:cubicBezTo>
                    <a:pt x="822" y="731"/>
                    <a:pt x="1298" y="897"/>
                    <a:pt x="1751" y="1112"/>
                  </a:cubicBezTo>
                  <a:cubicBezTo>
                    <a:pt x="1584" y="1469"/>
                    <a:pt x="1393" y="1802"/>
                    <a:pt x="1179" y="2136"/>
                  </a:cubicBezTo>
                  <a:cubicBezTo>
                    <a:pt x="1108" y="2279"/>
                    <a:pt x="1155" y="2469"/>
                    <a:pt x="1274" y="2541"/>
                  </a:cubicBezTo>
                  <a:cubicBezTo>
                    <a:pt x="1322" y="2564"/>
                    <a:pt x="1393" y="2588"/>
                    <a:pt x="1441" y="2588"/>
                  </a:cubicBezTo>
                  <a:cubicBezTo>
                    <a:pt x="1536" y="2588"/>
                    <a:pt x="1632" y="2541"/>
                    <a:pt x="1703" y="2445"/>
                  </a:cubicBezTo>
                  <a:cubicBezTo>
                    <a:pt x="1965" y="1993"/>
                    <a:pt x="2203" y="1540"/>
                    <a:pt x="2441" y="1088"/>
                  </a:cubicBezTo>
                  <a:cubicBezTo>
                    <a:pt x="2489" y="921"/>
                    <a:pt x="2441" y="755"/>
                    <a:pt x="2275" y="683"/>
                  </a:cubicBezTo>
                  <a:cubicBezTo>
                    <a:pt x="1703" y="421"/>
                    <a:pt x="1108" y="207"/>
                    <a:pt x="512" y="16"/>
                  </a:cubicBezTo>
                  <a:cubicBezTo>
                    <a:pt x="477" y="5"/>
                    <a:pt x="4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grpSp>
        <p:nvGrpSpPr>
          <p:cNvPr id="1233" name="Google Shape;1233;p34"/>
          <p:cNvGrpSpPr/>
          <p:nvPr/>
        </p:nvGrpSpPr>
        <p:grpSpPr>
          <a:xfrm>
            <a:off x="8813320" y="5444563"/>
            <a:ext cx="662359" cy="576349"/>
            <a:chOff x="5636187" y="4130537"/>
            <a:chExt cx="637865" cy="552695"/>
          </a:xfrm>
        </p:grpSpPr>
        <p:sp>
          <p:nvSpPr>
            <p:cNvPr id="1234" name="Google Shape;1234;p34"/>
            <p:cNvSpPr/>
            <p:nvPr/>
          </p:nvSpPr>
          <p:spPr>
            <a:xfrm>
              <a:off x="5737981" y="4201202"/>
              <a:ext cx="461814" cy="408018"/>
            </a:xfrm>
            <a:custGeom>
              <a:avLst/>
              <a:gdLst/>
              <a:ahLst/>
              <a:cxnLst/>
              <a:rect l="l" t="t" r="r" b="b"/>
              <a:pathLst>
                <a:path w="26363" h="23292" extrusionOk="0">
                  <a:moveTo>
                    <a:pt x="13311" y="0"/>
                  </a:moveTo>
                  <a:cubicBezTo>
                    <a:pt x="11282" y="0"/>
                    <a:pt x="9294" y="744"/>
                    <a:pt x="7383" y="1487"/>
                  </a:cubicBezTo>
                  <a:cubicBezTo>
                    <a:pt x="6692" y="1725"/>
                    <a:pt x="6001" y="2035"/>
                    <a:pt x="5358" y="2416"/>
                  </a:cubicBezTo>
                  <a:cubicBezTo>
                    <a:pt x="4906" y="2702"/>
                    <a:pt x="4477" y="3059"/>
                    <a:pt x="4096" y="3440"/>
                  </a:cubicBezTo>
                  <a:cubicBezTo>
                    <a:pt x="1596" y="5845"/>
                    <a:pt x="0" y="9346"/>
                    <a:pt x="119" y="12894"/>
                  </a:cubicBezTo>
                  <a:cubicBezTo>
                    <a:pt x="262" y="16014"/>
                    <a:pt x="1667" y="18967"/>
                    <a:pt x="4049" y="21015"/>
                  </a:cubicBezTo>
                  <a:cubicBezTo>
                    <a:pt x="6164" y="22828"/>
                    <a:pt x="8885" y="23291"/>
                    <a:pt x="11575" y="23291"/>
                  </a:cubicBezTo>
                  <a:cubicBezTo>
                    <a:pt x="11853" y="23291"/>
                    <a:pt x="12131" y="23286"/>
                    <a:pt x="12407" y="23277"/>
                  </a:cubicBezTo>
                  <a:cubicBezTo>
                    <a:pt x="14694" y="23206"/>
                    <a:pt x="17027" y="22920"/>
                    <a:pt x="19147" y="22039"/>
                  </a:cubicBezTo>
                  <a:cubicBezTo>
                    <a:pt x="21719" y="20967"/>
                    <a:pt x="23791" y="18991"/>
                    <a:pt x="25005" y="16490"/>
                  </a:cubicBezTo>
                  <a:cubicBezTo>
                    <a:pt x="26220" y="13966"/>
                    <a:pt x="26363" y="11037"/>
                    <a:pt x="25386" y="8393"/>
                  </a:cubicBezTo>
                  <a:cubicBezTo>
                    <a:pt x="24124" y="5154"/>
                    <a:pt x="21195" y="2916"/>
                    <a:pt x="18171" y="1392"/>
                  </a:cubicBezTo>
                  <a:cubicBezTo>
                    <a:pt x="16861" y="749"/>
                    <a:pt x="15503" y="177"/>
                    <a:pt x="14051" y="34"/>
                  </a:cubicBezTo>
                  <a:cubicBezTo>
                    <a:pt x="13803" y="11"/>
                    <a:pt x="13557" y="0"/>
                    <a:pt x="133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636187" y="4130537"/>
              <a:ext cx="637865" cy="552695"/>
            </a:xfrm>
            <a:custGeom>
              <a:avLst/>
              <a:gdLst/>
              <a:ahLst/>
              <a:cxnLst/>
              <a:rect l="l" t="t" r="r" b="b"/>
              <a:pathLst>
                <a:path w="36413" h="31551" extrusionOk="0">
                  <a:moveTo>
                    <a:pt x="17314" y="591"/>
                  </a:moveTo>
                  <a:cubicBezTo>
                    <a:pt x="17671" y="591"/>
                    <a:pt x="18028" y="591"/>
                    <a:pt x="18361" y="639"/>
                  </a:cubicBezTo>
                  <a:cubicBezTo>
                    <a:pt x="20171" y="758"/>
                    <a:pt x="22100" y="1234"/>
                    <a:pt x="24482" y="2092"/>
                  </a:cubicBezTo>
                  <a:cubicBezTo>
                    <a:pt x="27768" y="3306"/>
                    <a:pt x="30126" y="4616"/>
                    <a:pt x="31864" y="6283"/>
                  </a:cubicBezTo>
                  <a:cubicBezTo>
                    <a:pt x="34293" y="8617"/>
                    <a:pt x="35674" y="11903"/>
                    <a:pt x="35722" y="15595"/>
                  </a:cubicBezTo>
                  <a:cubicBezTo>
                    <a:pt x="35817" y="19500"/>
                    <a:pt x="34341" y="23287"/>
                    <a:pt x="31650" y="26097"/>
                  </a:cubicBezTo>
                  <a:cubicBezTo>
                    <a:pt x="28264" y="29530"/>
                    <a:pt x="23861" y="30958"/>
                    <a:pt x="19449" y="30958"/>
                  </a:cubicBezTo>
                  <a:cubicBezTo>
                    <a:pt x="14955" y="30958"/>
                    <a:pt x="10451" y="29476"/>
                    <a:pt x="7002" y="27121"/>
                  </a:cubicBezTo>
                  <a:cubicBezTo>
                    <a:pt x="620" y="22763"/>
                    <a:pt x="643" y="13332"/>
                    <a:pt x="4644" y="7283"/>
                  </a:cubicBezTo>
                  <a:cubicBezTo>
                    <a:pt x="7359" y="3187"/>
                    <a:pt x="12336" y="591"/>
                    <a:pt x="17314" y="591"/>
                  </a:cubicBezTo>
                  <a:close/>
                  <a:moveTo>
                    <a:pt x="17289" y="0"/>
                  </a:moveTo>
                  <a:cubicBezTo>
                    <a:pt x="12143" y="0"/>
                    <a:pt x="6965" y="2709"/>
                    <a:pt x="4168" y="6950"/>
                  </a:cubicBezTo>
                  <a:cubicBezTo>
                    <a:pt x="0" y="13237"/>
                    <a:pt x="0" y="23048"/>
                    <a:pt x="6668" y="27597"/>
                  </a:cubicBezTo>
                  <a:cubicBezTo>
                    <a:pt x="10455" y="30145"/>
                    <a:pt x="14884" y="31526"/>
                    <a:pt x="19457" y="31550"/>
                  </a:cubicBezTo>
                  <a:cubicBezTo>
                    <a:pt x="24005" y="31550"/>
                    <a:pt x="28554" y="30074"/>
                    <a:pt x="32078" y="26502"/>
                  </a:cubicBezTo>
                  <a:cubicBezTo>
                    <a:pt x="34889" y="23572"/>
                    <a:pt x="36413" y="19643"/>
                    <a:pt x="36317" y="15571"/>
                  </a:cubicBezTo>
                  <a:cubicBezTo>
                    <a:pt x="36270" y="11737"/>
                    <a:pt x="34817" y="8284"/>
                    <a:pt x="32269" y="5831"/>
                  </a:cubicBezTo>
                  <a:cubicBezTo>
                    <a:pt x="30483" y="4116"/>
                    <a:pt x="28054" y="2759"/>
                    <a:pt x="24696" y="1520"/>
                  </a:cubicBezTo>
                  <a:cubicBezTo>
                    <a:pt x="22291" y="663"/>
                    <a:pt x="20267" y="187"/>
                    <a:pt x="18409" y="44"/>
                  </a:cubicBezTo>
                  <a:cubicBezTo>
                    <a:pt x="18037" y="15"/>
                    <a:pt x="17663" y="0"/>
                    <a:pt x="1728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5681663" y="4168637"/>
              <a:ext cx="549419" cy="476213"/>
            </a:xfrm>
            <a:custGeom>
              <a:avLst/>
              <a:gdLst/>
              <a:ahLst/>
              <a:cxnLst/>
              <a:rect l="l" t="t" r="r" b="b"/>
              <a:pathLst>
                <a:path w="31364" h="27185" extrusionOk="0">
                  <a:moveTo>
                    <a:pt x="14932" y="607"/>
                  </a:moveTo>
                  <a:cubicBezTo>
                    <a:pt x="15241" y="607"/>
                    <a:pt x="15527" y="607"/>
                    <a:pt x="15837" y="655"/>
                  </a:cubicBezTo>
                  <a:cubicBezTo>
                    <a:pt x="17623" y="822"/>
                    <a:pt x="19409" y="1250"/>
                    <a:pt x="21076" y="1917"/>
                  </a:cubicBezTo>
                  <a:cubicBezTo>
                    <a:pt x="23910" y="2917"/>
                    <a:pt x="25910" y="4060"/>
                    <a:pt x="27387" y="5489"/>
                  </a:cubicBezTo>
                  <a:cubicBezTo>
                    <a:pt x="29482" y="7466"/>
                    <a:pt x="30649" y="10300"/>
                    <a:pt x="30697" y="13443"/>
                  </a:cubicBezTo>
                  <a:cubicBezTo>
                    <a:pt x="30768" y="16777"/>
                    <a:pt x="29506" y="20016"/>
                    <a:pt x="27196" y="22421"/>
                  </a:cubicBezTo>
                  <a:cubicBezTo>
                    <a:pt x="24292" y="25361"/>
                    <a:pt x="20521" y="26586"/>
                    <a:pt x="16742" y="26586"/>
                  </a:cubicBezTo>
                  <a:cubicBezTo>
                    <a:pt x="12900" y="26586"/>
                    <a:pt x="9050" y="25320"/>
                    <a:pt x="6097" y="23303"/>
                  </a:cubicBezTo>
                  <a:cubicBezTo>
                    <a:pt x="643" y="19587"/>
                    <a:pt x="667" y="11514"/>
                    <a:pt x="4096" y="6323"/>
                  </a:cubicBezTo>
                  <a:cubicBezTo>
                    <a:pt x="6406" y="2822"/>
                    <a:pt x="10669" y="607"/>
                    <a:pt x="14932" y="607"/>
                  </a:cubicBezTo>
                  <a:close/>
                  <a:moveTo>
                    <a:pt x="14925" y="1"/>
                  </a:moveTo>
                  <a:cubicBezTo>
                    <a:pt x="10482" y="1"/>
                    <a:pt x="5999" y="2340"/>
                    <a:pt x="3596" y="5989"/>
                  </a:cubicBezTo>
                  <a:cubicBezTo>
                    <a:pt x="0" y="11419"/>
                    <a:pt x="0" y="19873"/>
                    <a:pt x="5739" y="23803"/>
                  </a:cubicBezTo>
                  <a:cubicBezTo>
                    <a:pt x="9002" y="25970"/>
                    <a:pt x="12836" y="27160"/>
                    <a:pt x="16766" y="27184"/>
                  </a:cubicBezTo>
                  <a:cubicBezTo>
                    <a:pt x="20695" y="27184"/>
                    <a:pt x="24601" y="25898"/>
                    <a:pt x="27625" y="22850"/>
                  </a:cubicBezTo>
                  <a:cubicBezTo>
                    <a:pt x="30054" y="20326"/>
                    <a:pt x="31364" y="16920"/>
                    <a:pt x="31269" y="13443"/>
                  </a:cubicBezTo>
                  <a:cubicBezTo>
                    <a:pt x="31221" y="10109"/>
                    <a:pt x="29983" y="7133"/>
                    <a:pt x="27792" y="5061"/>
                  </a:cubicBezTo>
                  <a:cubicBezTo>
                    <a:pt x="26244" y="3584"/>
                    <a:pt x="24172" y="2393"/>
                    <a:pt x="21266" y="1346"/>
                  </a:cubicBezTo>
                  <a:cubicBezTo>
                    <a:pt x="19528" y="655"/>
                    <a:pt x="17718" y="226"/>
                    <a:pt x="15861" y="36"/>
                  </a:cubicBezTo>
                  <a:cubicBezTo>
                    <a:pt x="15550" y="12"/>
                    <a:pt x="15238" y="1"/>
                    <a:pt x="1492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5845609" y="4295376"/>
              <a:ext cx="229462" cy="216814"/>
            </a:xfrm>
            <a:custGeom>
              <a:avLst/>
              <a:gdLst/>
              <a:ahLst/>
              <a:cxnLst/>
              <a:rect l="l" t="t" r="r" b="b"/>
              <a:pathLst>
                <a:path w="13099" h="12377" extrusionOk="0">
                  <a:moveTo>
                    <a:pt x="7393" y="599"/>
                  </a:moveTo>
                  <a:cubicBezTo>
                    <a:pt x="10112" y="599"/>
                    <a:pt x="12483" y="2784"/>
                    <a:pt x="12503" y="5684"/>
                  </a:cubicBezTo>
                  <a:cubicBezTo>
                    <a:pt x="12479" y="6518"/>
                    <a:pt x="12336" y="7351"/>
                    <a:pt x="12027" y="8137"/>
                  </a:cubicBezTo>
                  <a:cubicBezTo>
                    <a:pt x="11812" y="8828"/>
                    <a:pt x="11479" y="9495"/>
                    <a:pt x="11026" y="10090"/>
                  </a:cubicBezTo>
                  <a:cubicBezTo>
                    <a:pt x="10383" y="10805"/>
                    <a:pt x="9574" y="11305"/>
                    <a:pt x="8669" y="11543"/>
                  </a:cubicBezTo>
                  <a:cubicBezTo>
                    <a:pt x="8112" y="11699"/>
                    <a:pt x="7546" y="11777"/>
                    <a:pt x="6982" y="11777"/>
                  </a:cubicBezTo>
                  <a:cubicBezTo>
                    <a:pt x="6004" y="11777"/>
                    <a:pt x="5036" y="11544"/>
                    <a:pt x="4144" y="11090"/>
                  </a:cubicBezTo>
                  <a:cubicBezTo>
                    <a:pt x="1643" y="9781"/>
                    <a:pt x="643" y="7351"/>
                    <a:pt x="1453" y="4589"/>
                  </a:cubicBezTo>
                  <a:cubicBezTo>
                    <a:pt x="1572" y="4184"/>
                    <a:pt x="1739" y="3803"/>
                    <a:pt x="1977" y="3446"/>
                  </a:cubicBezTo>
                  <a:cubicBezTo>
                    <a:pt x="3096" y="1684"/>
                    <a:pt x="4573" y="1231"/>
                    <a:pt x="5763" y="874"/>
                  </a:cubicBezTo>
                  <a:lnTo>
                    <a:pt x="5882" y="826"/>
                  </a:lnTo>
                  <a:cubicBezTo>
                    <a:pt x="6389" y="672"/>
                    <a:pt x="6897" y="599"/>
                    <a:pt x="7393" y="599"/>
                  </a:cubicBezTo>
                  <a:close/>
                  <a:moveTo>
                    <a:pt x="7403" y="1"/>
                  </a:moveTo>
                  <a:cubicBezTo>
                    <a:pt x="6849" y="1"/>
                    <a:pt x="6282" y="82"/>
                    <a:pt x="5716" y="255"/>
                  </a:cubicBezTo>
                  <a:lnTo>
                    <a:pt x="5597" y="302"/>
                  </a:lnTo>
                  <a:cubicBezTo>
                    <a:pt x="4382" y="683"/>
                    <a:pt x="2715" y="1184"/>
                    <a:pt x="1477" y="3136"/>
                  </a:cubicBezTo>
                  <a:cubicBezTo>
                    <a:pt x="1215" y="3541"/>
                    <a:pt x="1024" y="3970"/>
                    <a:pt x="905" y="4422"/>
                  </a:cubicBezTo>
                  <a:cubicBezTo>
                    <a:pt x="0" y="7423"/>
                    <a:pt x="1143" y="10185"/>
                    <a:pt x="3882" y="11614"/>
                  </a:cubicBezTo>
                  <a:cubicBezTo>
                    <a:pt x="4835" y="12114"/>
                    <a:pt x="5906" y="12376"/>
                    <a:pt x="7002" y="12376"/>
                  </a:cubicBezTo>
                  <a:cubicBezTo>
                    <a:pt x="7621" y="12376"/>
                    <a:pt x="8240" y="12281"/>
                    <a:pt x="8835" y="12114"/>
                  </a:cubicBezTo>
                  <a:cubicBezTo>
                    <a:pt x="9859" y="11852"/>
                    <a:pt x="10788" y="11281"/>
                    <a:pt x="11479" y="10471"/>
                  </a:cubicBezTo>
                  <a:cubicBezTo>
                    <a:pt x="11979" y="9828"/>
                    <a:pt x="12360" y="9090"/>
                    <a:pt x="12598" y="8328"/>
                  </a:cubicBezTo>
                  <a:cubicBezTo>
                    <a:pt x="12932" y="7471"/>
                    <a:pt x="13098" y="6589"/>
                    <a:pt x="13098" y="5684"/>
                  </a:cubicBezTo>
                  <a:cubicBezTo>
                    <a:pt x="13078" y="2442"/>
                    <a:pt x="10436" y="1"/>
                    <a:pt x="7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5889823" y="4335351"/>
              <a:ext cx="144782" cy="136794"/>
            </a:xfrm>
            <a:custGeom>
              <a:avLst/>
              <a:gdLst/>
              <a:ahLst/>
              <a:cxnLst/>
              <a:rect l="l" t="t" r="r" b="b"/>
              <a:pathLst>
                <a:path w="8265" h="7809" extrusionOk="0">
                  <a:moveTo>
                    <a:pt x="4659" y="623"/>
                  </a:moveTo>
                  <a:cubicBezTo>
                    <a:pt x="6254" y="623"/>
                    <a:pt x="7649" y="1904"/>
                    <a:pt x="7669" y="3593"/>
                  </a:cubicBezTo>
                  <a:cubicBezTo>
                    <a:pt x="7645" y="4093"/>
                    <a:pt x="7550" y="4593"/>
                    <a:pt x="7383" y="5069"/>
                  </a:cubicBezTo>
                  <a:cubicBezTo>
                    <a:pt x="7240" y="5474"/>
                    <a:pt x="7050" y="5879"/>
                    <a:pt x="6788" y="6236"/>
                  </a:cubicBezTo>
                  <a:cubicBezTo>
                    <a:pt x="6407" y="6641"/>
                    <a:pt x="5930" y="6927"/>
                    <a:pt x="5406" y="7070"/>
                  </a:cubicBezTo>
                  <a:cubicBezTo>
                    <a:pt x="5070" y="7167"/>
                    <a:pt x="4728" y="7215"/>
                    <a:pt x="4389" y="7215"/>
                  </a:cubicBezTo>
                  <a:cubicBezTo>
                    <a:pt x="3814" y="7215"/>
                    <a:pt x="3248" y="7077"/>
                    <a:pt x="2739" y="6808"/>
                  </a:cubicBezTo>
                  <a:lnTo>
                    <a:pt x="2715" y="6808"/>
                  </a:lnTo>
                  <a:cubicBezTo>
                    <a:pt x="1239" y="6046"/>
                    <a:pt x="644" y="4593"/>
                    <a:pt x="1144" y="2974"/>
                  </a:cubicBezTo>
                  <a:cubicBezTo>
                    <a:pt x="1215" y="2736"/>
                    <a:pt x="1310" y="2498"/>
                    <a:pt x="1429" y="2307"/>
                  </a:cubicBezTo>
                  <a:cubicBezTo>
                    <a:pt x="2096" y="1259"/>
                    <a:pt x="2930" y="997"/>
                    <a:pt x="3692" y="783"/>
                  </a:cubicBezTo>
                  <a:lnTo>
                    <a:pt x="3763" y="759"/>
                  </a:lnTo>
                  <a:cubicBezTo>
                    <a:pt x="4064" y="666"/>
                    <a:pt x="4365" y="623"/>
                    <a:pt x="4659" y="623"/>
                  </a:cubicBezTo>
                  <a:close/>
                  <a:moveTo>
                    <a:pt x="4669" y="0"/>
                  </a:moveTo>
                  <a:cubicBezTo>
                    <a:pt x="4317" y="0"/>
                    <a:pt x="3956" y="52"/>
                    <a:pt x="3597" y="164"/>
                  </a:cubicBezTo>
                  <a:lnTo>
                    <a:pt x="3525" y="188"/>
                  </a:lnTo>
                  <a:cubicBezTo>
                    <a:pt x="2763" y="426"/>
                    <a:pt x="1715" y="759"/>
                    <a:pt x="929" y="1974"/>
                  </a:cubicBezTo>
                  <a:cubicBezTo>
                    <a:pt x="786" y="2236"/>
                    <a:pt x="644" y="2498"/>
                    <a:pt x="572" y="2783"/>
                  </a:cubicBezTo>
                  <a:cubicBezTo>
                    <a:pt x="1" y="4688"/>
                    <a:pt x="739" y="6427"/>
                    <a:pt x="2453" y="7332"/>
                  </a:cubicBezTo>
                  <a:cubicBezTo>
                    <a:pt x="3049" y="7641"/>
                    <a:pt x="3739" y="7808"/>
                    <a:pt x="4406" y="7808"/>
                  </a:cubicBezTo>
                  <a:cubicBezTo>
                    <a:pt x="4811" y="7808"/>
                    <a:pt x="5192" y="7737"/>
                    <a:pt x="5573" y="7641"/>
                  </a:cubicBezTo>
                  <a:cubicBezTo>
                    <a:pt x="6216" y="7451"/>
                    <a:pt x="6812" y="7094"/>
                    <a:pt x="7264" y="6594"/>
                  </a:cubicBezTo>
                  <a:cubicBezTo>
                    <a:pt x="7574" y="6189"/>
                    <a:pt x="7812" y="5736"/>
                    <a:pt x="7955" y="5236"/>
                  </a:cubicBezTo>
                  <a:cubicBezTo>
                    <a:pt x="8145" y="4712"/>
                    <a:pt x="8264" y="4141"/>
                    <a:pt x="8264" y="3569"/>
                  </a:cubicBezTo>
                  <a:cubicBezTo>
                    <a:pt x="8244" y="1538"/>
                    <a:pt x="6577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5944898" y="4385434"/>
              <a:ext cx="39222" cy="37067"/>
            </a:xfrm>
            <a:custGeom>
              <a:avLst/>
              <a:gdLst/>
              <a:ahLst/>
              <a:cxnLst/>
              <a:rect l="l" t="t" r="r" b="b"/>
              <a:pathLst>
                <a:path w="2239" h="2116" extrusionOk="0">
                  <a:moveTo>
                    <a:pt x="1232" y="600"/>
                  </a:moveTo>
                  <a:cubicBezTo>
                    <a:pt x="1451" y="600"/>
                    <a:pt x="1643" y="772"/>
                    <a:pt x="1643" y="996"/>
                  </a:cubicBezTo>
                  <a:cubicBezTo>
                    <a:pt x="1643" y="1067"/>
                    <a:pt x="1619" y="1139"/>
                    <a:pt x="1596" y="1210"/>
                  </a:cubicBezTo>
                  <a:cubicBezTo>
                    <a:pt x="1572" y="1282"/>
                    <a:pt x="1548" y="1329"/>
                    <a:pt x="1524" y="1377"/>
                  </a:cubicBezTo>
                  <a:cubicBezTo>
                    <a:pt x="1477" y="1448"/>
                    <a:pt x="1405" y="1472"/>
                    <a:pt x="1334" y="1496"/>
                  </a:cubicBezTo>
                  <a:cubicBezTo>
                    <a:pt x="1290" y="1505"/>
                    <a:pt x="1243" y="1510"/>
                    <a:pt x="1196" y="1510"/>
                  </a:cubicBezTo>
                  <a:cubicBezTo>
                    <a:pt x="1113" y="1510"/>
                    <a:pt x="1028" y="1494"/>
                    <a:pt x="953" y="1448"/>
                  </a:cubicBezTo>
                  <a:cubicBezTo>
                    <a:pt x="738" y="1353"/>
                    <a:pt x="643" y="1115"/>
                    <a:pt x="738" y="924"/>
                  </a:cubicBezTo>
                  <a:cubicBezTo>
                    <a:pt x="738" y="901"/>
                    <a:pt x="762" y="877"/>
                    <a:pt x="762" y="829"/>
                  </a:cubicBezTo>
                  <a:cubicBezTo>
                    <a:pt x="857" y="710"/>
                    <a:pt x="976" y="639"/>
                    <a:pt x="1119" y="615"/>
                  </a:cubicBezTo>
                  <a:cubicBezTo>
                    <a:pt x="1157" y="605"/>
                    <a:pt x="1195" y="600"/>
                    <a:pt x="1232" y="600"/>
                  </a:cubicBezTo>
                  <a:close/>
                  <a:moveTo>
                    <a:pt x="1217" y="1"/>
                  </a:moveTo>
                  <a:cubicBezTo>
                    <a:pt x="1120" y="1"/>
                    <a:pt x="1024" y="14"/>
                    <a:pt x="929" y="43"/>
                  </a:cubicBezTo>
                  <a:cubicBezTo>
                    <a:pt x="667" y="115"/>
                    <a:pt x="429" y="281"/>
                    <a:pt x="262" y="520"/>
                  </a:cubicBezTo>
                  <a:cubicBezTo>
                    <a:pt x="214" y="591"/>
                    <a:pt x="191" y="663"/>
                    <a:pt x="167" y="758"/>
                  </a:cubicBezTo>
                  <a:cubicBezTo>
                    <a:pt x="0" y="1234"/>
                    <a:pt x="214" y="1758"/>
                    <a:pt x="667" y="1972"/>
                  </a:cubicBezTo>
                  <a:cubicBezTo>
                    <a:pt x="834" y="2068"/>
                    <a:pt x="1024" y="2115"/>
                    <a:pt x="1191" y="2115"/>
                  </a:cubicBezTo>
                  <a:cubicBezTo>
                    <a:pt x="1310" y="2115"/>
                    <a:pt x="1405" y="2091"/>
                    <a:pt x="1500" y="2068"/>
                  </a:cubicBezTo>
                  <a:cubicBezTo>
                    <a:pt x="1691" y="2020"/>
                    <a:pt x="1834" y="1901"/>
                    <a:pt x="1977" y="1758"/>
                  </a:cubicBezTo>
                  <a:cubicBezTo>
                    <a:pt x="2048" y="1663"/>
                    <a:pt x="2120" y="1544"/>
                    <a:pt x="2167" y="1401"/>
                  </a:cubicBezTo>
                  <a:cubicBezTo>
                    <a:pt x="2215" y="1282"/>
                    <a:pt x="2239" y="1139"/>
                    <a:pt x="2239" y="996"/>
                  </a:cubicBezTo>
                  <a:cubicBezTo>
                    <a:pt x="2239" y="663"/>
                    <a:pt x="2072" y="377"/>
                    <a:pt x="1834" y="186"/>
                  </a:cubicBezTo>
                  <a:cubicBezTo>
                    <a:pt x="1652" y="71"/>
                    <a:pt x="1436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5864790" y="4268645"/>
              <a:ext cx="66356" cy="65831"/>
            </a:xfrm>
            <a:custGeom>
              <a:avLst/>
              <a:gdLst/>
              <a:ahLst/>
              <a:cxnLst/>
              <a:rect l="l" t="t" r="r" b="b"/>
              <a:pathLst>
                <a:path w="3788" h="3758" extrusionOk="0">
                  <a:moveTo>
                    <a:pt x="2351" y="0"/>
                  </a:moveTo>
                  <a:cubicBezTo>
                    <a:pt x="2170" y="0"/>
                    <a:pt x="1986" y="66"/>
                    <a:pt x="1834" y="209"/>
                  </a:cubicBezTo>
                  <a:cubicBezTo>
                    <a:pt x="1477" y="423"/>
                    <a:pt x="1120" y="661"/>
                    <a:pt x="787" y="900"/>
                  </a:cubicBezTo>
                  <a:cubicBezTo>
                    <a:pt x="572" y="1043"/>
                    <a:pt x="406" y="1209"/>
                    <a:pt x="263" y="1400"/>
                  </a:cubicBezTo>
                  <a:cubicBezTo>
                    <a:pt x="1" y="1852"/>
                    <a:pt x="48" y="2424"/>
                    <a:pt x="358" y="2852"/>
                  </a:cubicBezTo>
                  <a:cubicBezTo>
                    <a:pt x="620" y="3186"/>
                    <a:pt x="953" y="3472"/>
                    <a:pt x="1334" y="3710"/>
                  </a:cubicBezTo>
                  <a:cubicBezTo>
                    <a:pt x="1382" y="3734"/>
                    <a:pt x="1453" y="3757"/>
                    <a:pt x="1501" y="3757"/>
                  </a:cubicBezTo>
                  <a:cubicBezTo>
                    <a:pt x="1596" y="3757"/>
                    <a:pt x="1692" y="3686"/>
                    <a:pt x="1739" y="3614"/>
                  </a:cubicBezTo>
                  <a:cubicBezTo>
                    <a:pt x="1834" y="3472"/>
                    <a:pt x="1811" y="3281"/>
                    <a:pt x="1668" y="3210"/>
                  </a:cubicBezTo>
                  <a:cubicBezTo>
                    <a:pt x="1358" y="3019"/>
                    <a:pt x="1072" y="2781"/>
                    <a:pt x="858" y="2519"/>
                  </a:cubicBezTo>
                  <a:cubicBezTo>
                    <a:pt x="691" y="2281"/>
                    <a:pt x="644" y="1971"/>
                    <a:pt x="763" y="1709"/>
                  </a:cubicBezTo>
                  <a:cubicBezTo>
                    <a:pt x="858" y="1590"/>
                    <a:pt x="977" y="1471"/>
                    <a:pt x="1120" y="1400"/>
                  </a:cubicBezTo>
                  <a:cubicBezTo>
                    <a:pt x="1453" y="1162"/>
                    <a:pt x="1811" y="923"/>
                    <a:pt x="2168" y="709"/>
                  </a:cubicBezTo>
                  <a:cubicBezTo>
                    <a:pt x="2189" y="688"/>
                    <a:pt x="2324" y="610"/>
                    <a:pt x="2370" y="610"/>
                  </a:cubicBezTo>
                  <a:cubicBezTo>
                    <a:pt x="2375" y="610"/>
                    <a:pt x="2380" y="611"/>
                    <a:pt x="2382" y="614"/>
                  </a:cubicBezTo>
                  <a:cubicBezTo>
                    <a:pt x="2406" y="614"/>
                    <a:pt x="2454" y="638"/>
                    <a:pt x="2549" y="852"/>
                  </a:cubicBezTo>
                  <a:cubicBezTo>
                    <a:pt x="2787" y="1352"/>
                    <a:pt x="3001" y="1900"/>
                    <a:pt x="3144" y="2448"/>
                  </a:cubicBezTo>
                  <a:cubicBezTo>
                    <a:pt x="3191" y="2598"/>
                    <a:pt x="3309" y="2663"/>
                    <a:pt x="3427" y="2663"/>
                  </a:cubicBezTo>
                  <a:cubicBezTo>
                    <a:pt x="3607" y="2663"/>
                    <a:pt x="3788" y="2511"/>
                    <a:pt x="3716" y="2281"/>
                  </a:cubicBezTo>
                  <a:cubicBezTo>
                    <a:pt x="3549" y="1709"/>
                    <a:pt x="3359" y="1138"/>
                    <a:pt x="3097" y="590"/>
                  </a:cubicBezTo>
                  <a:cubicBezTo>
                    <a:pt x="3004" y="220"/>
                    <a:pt x="2683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5955321" y="4253089"/>
              <a:ext cx="67092" cy="55513"/>
            </a:xfrm>
            <a:custGeom>
              <a:avLst/>
              <a:gdLst/>
              <a:ahLst/>
              <a:cxnLst/>
              <a:rect l="l" t="t" r="r" b="b"/>
              <a:pathLst>
                <a:path w="3830" h="3169" extrusionOk="0">
                  <a:moveTo>
                    <a:pt x="1343" y="1"/>
                  </a:moveTo>
                  <a:cubicBezTo>
                    <a:pt x="1189" y="1"/>
                    <a:pt x="1035" y="27"/>
                    <a:pt x="882" y="73"/>
                  </a:cubicBezTo>
                  <a:cubicBezTo>
                    <a:pt x="405" y="240"/>
                    <a:pt x="72" y="716"/>
                    <a:pt x="24" y="1216"/>
                  </a:cubicBezTo>
                  <a:cubicBezTo>
                    <a:pt x="0" y="1669"/>
                    <a:pt x="72" y="2097"/>
                    <a:pt x="215" y="2502"/>
                  </a:cubicBezTo>
                  <a:cubicBezTo>
                    <a:pt x="262" y="2645"/>
                    <a:pt x="374" y="2707"/>
                    <a:pt x="487" y="2707"/>
                  </a:cubicBezTo>
                  <a:cubicBezTo>
                    <a:pt x="657" y="2707"/>
                    <a:pt x="829" y="2564"/>
                    <a:pt x="786" y="2335"/>
                  </a:cubicBezTo>
                  <a:cubicBezTo>
                    <a:pt x="667" y="2002"/>
                    <a:pt x="620" y="1645"/>
                    <a:pt x="620" y="1288"/>
                  </a:cubicBezTo>
                  <a:cubicBezTo>
                    <a:pt x="643" y="1002"/>
                    <a:pt x="810" y="740"/>
                    <a:pt x="1072" y="621"/>
                  </a:cubicBezTo>
                  <a:cubicBezTo>
                    <a:pt x="1144" y="609"/>
                    <a:pt x="1221" y="603"/>
                    <a:pt x="1301" y="603"/>
                  </a:cubicBezTo>
                  <a:cubicBezTo>
                    <a:pt x="1382" y="603"/>
                    <a:pt x="1465" y="609"/>
                    <a:pt x="1548" y="621"/>
                  </a:cubicBezTo>
                  <a:cubicBezTo>
                    <a:pt x="1953" y="645"/>
                    <a:pt x="2358" y="692"/>
                    <a:pt x="2787" y="764"/>
                  </a:cubicBezTo>
                  <a:cubicBezTo>
                    <a:pt x="2834" y="764"/>
                    <a:pt x="3001" y="811"/>
                    <a:pt x="3025" y="835"/>
                  </a:cubicBezTo>
                  <a:cubicBezTo>
                    <a:pt x="3025" y="859"/>
                    <a:pt x="3049" y="930"/>
                    <a:pt x="3001" y="1145"/>
                  </a:cubicBezTo>
                  <a:cubicBezTo>
                    <a:pt x="2834" y="1692"/>
                    <a:pt x="2644" y="2216"/>
                    <a:pt x="2406" y="2740"/>
                  </a:cubicBezTo>
                  <a:cubicBezTo>
                    <a:pt x="2334" y="2883"/>
                    <a:pt x="2406" y="3074"/>
                    <a:pt x="2549" y="3145"/>
                  </a:cubicBezTo>
                  <a:cubicBezTo>
                    <a:pt x="2572" y="3145"/>
                    <a:pt x="2620" y="3169"/>
                    <a:pt x="2668" y="3169"/>
                  </a:cubicBezTo>
                  <a:cubicBezTo>
                    <a:pt x="2787" y="3169"/>
                    <a:pt x="2906" y="3097"/>
                    <a:pt x="2953" y="2978"/>
                  </a:cubicBezTo>
                  <a:cubicBezTo>
                    <a:pt x="3192" y="2431"/>
                    <a:pt x="3406" y="1859"/>
                    <a:pt x="3573" y="1288"/>
                  </a:cubicBezTo>
                  <a:cubicBezTo>
                    <a:pt x="3830" y="773"/>
                    <a:pt x="3468" y="168"/>
                    <a:pt x="2891" y="168"/>
                  </a:cubicBezTo>
                  <a:cubicBezTo>
                    <a:pt x="2880" y="168"/>
                    <a:pt x="2869" y="168"/>
                    <a:pt x="2858" y="168"/>
                  </a:cubicBezTo>
                  <a:cubicBezTo>
                    <a:pt x="2453" y="121"/>
                    <a:pt x="2025" y="73"/>
                    <a:pt x="1596" y="25"/>
                  </a:cubicBezTo>
                  <a:cubicBezTo>
                    <a:pt x="1512" y="8"/>
                    <a:pt x="1427" y="1"/>
                    <a:pt x="1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037741" y="4304468"/>
              <a:ext cx="71121" cy="64254"/>
            </a:xfrm>
            <a:custGeom>
              <a:avLst/>
              <a:gdLst/>
              <a:ahLst/>
              <a:cxnLst/>
              <a:rect l="l" t="t" r="r" b="b"/>
              <a:pathLst>
                <a:path w="4060" h="3668" extrusionOk="0">
                  <a:moveTo>
                    <a:pt x="1805" y="0"/>
                  </a:moveTo>
                  <a:cubicBezTo>
                    <a:pt x="1504" y="0"/>
                    <a:pt x="1208" y="106"/>
                    <a:pt x="963" y="307"/>
                  </a:cubicBezTo>
                  <a:cubicBezTo>
                    <a:pt x="630" y="593"/>
                    <a:pt x="344" y="926"/>
                    <a:pt x="154" y="1331"/>
                  </a:cubicBezTo>
                  <a:cubicBezTo>
                    <a:pt x="1" y="1518"/>
                    <a:pt x="260" y="1742"/>
                    <a:pt x="465" y="1742"/>
                  </a:cubicBezTo>
                  <a:cubicBezTo>
                    <a:pt x="547" y="1742"/>
                    <a:pt x="620" y="1706"/>
                    <a:pt x="654" y="1617"/>
                  </a:cubicBezTo>
                  <a:cubicBezTo>
                    <a:pt x="820" y="1308"/>
                    <a:pt x="1035" y="1022"/>
                    <a:pt x="1321" y="784"/>
                  </a:cubicBezTo>
                  <a:cubicBezTo>
                    <a:pt x="1463" y="657"/>
                    <a:pt x="1649" y="593"/>
                    <a:pt x="1834" y="593"/>
                  </a:cubicBezTo>
                  <a:cubicBezTo>
                    <a:pt x="1926" y="593"/>
                    <a:pt x="2019" y="609"/>
                    <a:pt x="2106" y="641"/>
                  </a:cubicBezTo>
                  <a:cubicBezTo>
                    <a:pt x="2225" y="736"/>
                    <a:pt x="2345" y="855"/>
                    <a:pt x="2440" y="998"/>
                  </a:cubicBezTo>
                  <a:cubicBezTo>
                    <a:pt x="2678" y="1331"/>
                    <a:pt x="2940" y="1665"/>
                    <a:pt x="3178" y="1998"/>
                  </a:cubicBezTo>
                  <a:cubicBezTo>
                    <a:pt x="3202" y="2046"/>
                    <a:pt x="3273" y="2189"/>
                    <a:pt x="3273" y="2212"/>
                  </a:cubicBezTo>
                  <a:cubicBezTo>
                    <a:pt x="3273" y="2236"/>
                    <a:pt x="3249" y="2284"/>
                    <a:pt x="3059" y="2403"/>
                  </a:cubicBezTo>
                  <a:cubicBezTo>
                    <a:pt x="2535" y="2665"/>
                    <a:pt x="2011" y="2879"/>
                    <a:pt x="1487" y="3070"/>
                  </a:cubicBezTo>
                  <a:cubicBezTo>
                    <a:pt x="1098" y="3116"/>
                    <a:pt x="1171" y="3668"/>
                    <a:pt x="1537" y="3668"/>
                  </a:cubicBezTo>
                  <a:cubicBezTo>
                    <a:pt x="1552" y="3668"/>
                    <a:pt x="1567" y="3667"/>
                    <a:pt x="1582" y="3665"/>
                  </a:cubicBezTo>
                  <a:cubicBezTo>
                    <a:pt x="1606" y="3665"/>
                    <a:pt x="1630" y="3641"/>
                    <a:pt x="1654" y="3641"/>
                  </a:cubicBezTo>
                  <a:cubicBezTo>
                    <a:pt x="2249" y="3451"/>
                    <a:pt x="2797" y="3213"/>
                    <a:pt x="3321" y="2927"/>
                  </a:cubicBezTo>
                  <a:cubicBezTo>
                    <a:pt x="3892" y="2784"/>
                    <a:pt x="4059" y="2070"/>
                    <a:pt x="3654" y="1665"/>
                  </a:cubicBezTo>
                  <a:cubicBezTo>
                    <a:pt x="3416" y="1331"/>
                    <a:pt x="3154" y="974"/>
                    <a:pt x="2916" y="641"/>
                  </a:cubicBezTo>
                  <a:cubicBezTo>
                    <a:pt x="2773" y="450"/>
                    <a:pt x="2607" y="260"/>
                    <a:pt x="2392" y="141"/>
                  </a:cubicBezTo>
                  <a:cubicBezTo>
                    <a:pt x="2203" y="46"/>
                    <a:pt x="2003" y="0"/>
                    <a:pt x="1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057886" y="4396295"/>
              <a:ext cx="58894" cy="63746"/>
            </a:xfrm>
            <a:custGeom>
              <a:avLst/>
              <a:gdLst/>
              <a:ahLst/>
              <a:cxnLst/>
              <a:rect l="l" t="t" r="r" b="b"/>
              <a:pathLst>
                <a:path w="3362" h="3639" extrusionOk="0">
                  <a:moveTo>
                    <a:pt x="1839" y="0"/>
                  </a:moveTo>
                  <a:cubicBezTo>
                    <a:pt x="1521" y="0"/>
                    <a:pt x="1203" y="49"/>
                    <a:pt x="885" y="138"/>
                  </a:cubicBezTo>
                  <a:cubicBezTo>
                    <a:pt x="532" y="226"/>
                    <a:pt x="608" y="743"/>
                    <a:pt x="943" y="743"/>
                  </a:cubicBezTo>
                  <a:cubicBezTo>
                    <a:pt x="970" y="743"/>
                    <a:pt x="998" y="740"/>
                    <a:pt x="1028" y="733"/>
                  </a:cubicBezTo>
                  <a:cubicBezTo>
                    <a:pt x="1304" y="654"/>
                    <a:pt x="1597" y="608"/>
                    <a:pt x="1905" y="608"/>
                  </a:cubicBezTo>
                  <a:cubicBezTo>
                    <a:pt x="1969" y="608"/>
                    <a:pt x="2034" y="610"/>
                    <a:pt x="2099" y="614"/>
                  </a:cubicBezTo>
                  <a:cubicBezTo>
                    <a:pt x="2361" y="638"/>
                    <a:pt x="2623" y="828"/>
                    <a:pt x="2742" y="1090"/>
                  </a:cubicBezTo>
                  <a:cubicBezTo>
                    <a:pt x="2766" y="1257"/>
                    <a:pt x="2766" y="1400"/>
                    <a:pt x="2742" y="1567"/>
                  </a:cubicBezTo>
                  <a:cubicBezTo>
                    <a:pt x="2671" y="1971"/>
                    <a:pt x="2600" y="2400"/>
                    <a:pt x="2528" y="2805"/>
                  </a:cubicBezTo>
                  <a:cubicBezTo>
                    <a:pt x="2528" y="2853"/>
                    <a:pt x="2481" y="3019"/>
                    <a:pt x="2457" y="3043"/>
                  </a:cubicBezTo>
                  <a:cubicBezTo>
                    <a:pt x="2438" y="3043"/>
                    <a:pt x="2419" y="3047"/>
                    <a:pt x="2389" y="3047"/>
                  </a:cubicBezTo>
                  <a:cubicBezTo>
                    <a:pt x="2344" y="3047"/>
                    <a:pt x="2276" y="3038"/>
                    <a:pt x="2147" y="2996"/>
                  </a:cubicBezTo>
                  <a:cubicBezTo>
                    <a:pt x="1599" y="2805"/>
                    <a:pt x="1075" y="2591"/>
                    <a:pt x="575" y="2329"/>
                  </a:cubicBezTo>
                  <a:cubicBezTo>
                    <a:pt x="527" y="2306"/>
                    <a:pt x="481" y="2296"/>
                    <a:pt x="438" y="2296"/>
                  </a:cubicBezTo>
                  <a:cubicBezTo>
                    <a:pt x="159" y="2296"/>
                    <a:pt x="1" y="2711"/>
                    <a:pt x="290" y="2876"/>
                  </a:cubicBezTo>
                  <a:cubicBezTo>
                    <a:pt x="837" y="3138"/>
                    <a:pt x="1385" y="3377"/>
                    <a:pt x="1957" y="3567"/>
                  </a:cubicBezTo>
                  <a:cubicBezTo>
                    <a:pt x="2099" y="3615"/>
                    <a:pt x="2242" y="3638"/>
                    <a:pt x="2385" y="3638"/>
                  </a:cubicBezTo>
                  <a:cubicBezTo>
                    <a:pt x="2528" y="3638"/>
                    <a:pt x="2647" y="3591"/>
                    <a:pt x="2766" y="3496"/>
                  </a:cubicBezTo>
                  <a:cubicBezTo>
                    <a:pt x="2957" y="3353"/>
                    <a:pt x="3076" y="3115"/>
                    <a:pt x="3100" y="2876"/>
                  </a:cubicBezTo>
                  <a:cubicBezTo>
                    <a:pt x="3171" y="2472"/>
                    <a:pt x="3243" y="2043"/>
                    <a:pt x="3314" y="1638"/>
                  </a:cubicBezTo>
                  <a:cubicBezTo>
                    <a:pt x="3362" y="1400"/>
                    <a:pt x="3362" y="1138"/>
                    <a:pt x="3314" y="900"/>
                  </a:cubicBezTo>
                  <a:cubicBezTo>
                    <a:pt x="3147" y="424"/>
                    <a:pt x="2695" y="66"/>
                    <a:pt x="2171" y="19"/>
                  </a:cubicBezTo>
                  <a:cubicBezTo>
                    <a:pt x="2060" y="6"/>
                    <a:pt x="1949" y="0"/>
                    <a:pt x="1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007173" y="4474248"/>
              <a:ext cx="66637" cy="6548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2288" y="1"/>
                  </a:moveTo>
                  <a:cubicBezTo>
                    <a:pt x="2038" y="1"/>
                    <a:pt x="1884" y="334"/>
                    <a:pt x="2113" y="522"/>
                  </a:cubicBezTo>
                  <a:cubicBezTo>
                    <a:pt x="2423" y="689"/>
                    <a:pt x="2708" y="927"/>
                    <a:pt x="2946" y="1189"/>
                  </a:cubicBezTo>
                  <a:cubicBezTo>
                    <a:pt x="3137" y="1427"/>
                    <a:pt x="3161" y="1713"/>
                    <a:pt x="3066" y="1975"/>
                  </a:cubicBezTo>
                  <a:cubicBezTo>
                    <a:pt x="2970" y="2118"/>
                    <a:pt x="2851" y="2237"/>
                    <a:pt x="2708" y="2332"/>
                  </a:cubicBezTo>
                  <a:cubicBezTo>
                    <a:pt x="2399" y="2570"/>
                    <a:pt x="2041" y="2808"/>
                    <a:pt x="1708" y="3046"/>
                  </a:cubicBezTo>
                  <a:cubicBezTo>
                    <a:pt x="1660" y="3070"/>
                    <a:pt x="1518" y="3165"/>
                    <a:pt x="1494" y="3165"/>
                  </a:cubicBezTo>
                  <a:cubicBezTo>
                    <a:pt x="1470" y="3142"/>
                    <a:pt x="1399" y="3118"/>
                    <a:pt x="1303" y="2927"/>
                  </a:cubicBezTo>
                  <a:cubicBezTo>
                    <a:pt x="1041" y="2427"/>
                    <a:pt x="827" y="1880"/>
                    <a:pt x="660" y="1332"/>
                  </a:cubicBezTo>
                  <a:cubicBezTo>
                    <a:pt x="615" y="1186"/>
                    <a:pt x="500" y="1124"/>
                    <a:pt x="383" y="1124"/>
                  </a:cubicBezTo>
                  <a:cubicBezTo>
                    <a:pt x="194" y="1124"/>
                    <a:pt x="0" y="1287"/>
                    <a:pt x="89" y="1522"/>
                  </a:cubicBezTo>
                  <a:cubicBezTo>
                    <a:pt x="279" y="2094"/>
                    <a:pt x="517" y="2665"/>
                    <a:pt x="779" y="3189"/>
                  </a:cubicBezTo>
                  <a:cubicBezTo>
                    <a:pt x="875" y="3451"/>
                    <a:pt x="1113" y="3666"/>
                    <a:pt x="1375" y="3737"/>
                  </a:cubicBezTo>
                  <a:lnTo>
                    <a:pt x="1494" y="3737"/>
                  </a:lnTo>
                  <a:cubicBezTo>
                    <a:pt x="1684" y="3737"/>
                    <a:pt x="1875" y="3666"/>
                    <a:pt x="2041" y="3547"/>
                  </a:cubicBezTo>
                  <a:cubicBezTo>
                    <a:pt x="2375" y="3308"/>
                    <a:pt x="2732" y="3046"/>
                    <a:pt x="3066" y="2784"/>
                  </a:cubicBezTo>
                  <a:cubicBezTo>
                    <a:pt x="3256" y="2665"/>
                    <a:pt x="3447" y="2475"/>
                    <a:pt x="3566" y="2284"/>
                  </a:cubicBezTo>
                  <a:cubicBezTo>
                    <a:pt x="3804" y="1808"/>
                    <a:pt x="3732" y="1237"/>
                    <a:pt x="3399" y="832"/>
                  </a:cubicBezTo>
                  <a:cubicBezTo>
                    <a:pt x="3137" y="498"/>
                    <a:pt x="2780" y="236"/>
                    <a:pt x="2399" y="22"/>
                  </a:cubicBezTo>
                  <a:cubicBezTo>
                    <a:pt x="2360" y="7"/>
                    <a:pt x="2323" y="1"/>
                    <a:pt x="2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5918341" y="4501680"/>
              <a:ext cx="66199" cy="54304"/>
            </a:xfrm>
            <a:custGeom>
              <a:avLst/>
              <a:gdLst/>
              <a:ahLst/>
              <a:cxnLst/>
              <a:rect l="l" t="t" r="r" b="b"/>
              <a:pathLst>
                <a:path w="3779" h="3100" extrusionOk="0">
                  <a:moveTo>
                    <a:pt x="1055" y="0"/>
                  </a:moveTo>
                  <a:cubicBezTo>
                    <a:pt x="947" y="0"/>
                    <a:pt x="838" y="57"/>
                    <a:pt x="778" y="194"/>
                  </a:cubicBezTo>
                  <a:cubicBezTo>
                    <a:pt x="540" y="742"/>
                    <a:pt x="373" y="1314"/>
                    <a:pt x="230" y="1909"/>
                  </a:cubicBezTo>
                  <a:cubicBezTo>
                    <a:pt x="1" y="2413"/>
                    <a:pt x="367" y="2983"/>
                    <a:pt x="904" y="2983"/>
                  </a:cubicBezTo>
                  <a:cubicBezTo>
                    <a:pt x="925" y="2983"/>
                    <a:pt x="947" y="2983"/>
                    <a:pt x="968" y="2981"/>
                  </a:cubicBezTo>
                  <a:cubicBezTo>
                    <a:pt x="1397" y="3028"/>
                    <a:pt x="1826" y="3076"/>
                    <a:pt x="2231" y="3100"/>
                  </a:cubicBezTo>
                  <a:lnTo>
                    <a:pt x="2469" y="3100"/>
                  </a:lnTo>
                  <a:cubicBezTo>
                    <a:pt x="2635" y="3100"/>
                    <a:pt x="2802" y="3076"/>
                    <a:pt x="2945" y="3028"/>
                  </a:cubicBezTo>
                  <a:cubicBezTo>
                    <a:pt x="3421" y="2814"/>
                    <a:pt x="3755" y="2362"/>
                    <a:pt x="3755" y="1838"/>
                  </a:cubicBezTo>
                  <a:cubicBezTo>
                    <a:pt x="3778" y="1409"/>
                    <a:pt x="3683" y="980"/>
                    <a:pt x="3540" y="575"/>
                  </a:cubicBezTo>
                  <a:cubicBezTo>
                    <a:pt x="3493" y="425"/>
                    <a:pt x="3375" y="360"/>
                    <a:pt x="3258" y="360"/>
                  </a:cubicBezTo>
                  <a:cubicBezTo>
                    <a:pt x="3077" y="360"/>
                    <a:pt x="2897" y="512"/>
                    <a:pt x="2969" y="742"/>
                  </a:cubicBezTo>
                  <a:cubicBezTo>
                    <a:pt x="3088" y="1076"/>
                    <a:pt x="3159" y="1433"/>
                    <a:pt x="3159" y="1790"/>
                  </a:cubicBezTo>
                  <a:cubicBezTo>
                    <a:pt x="3159" y="2076"/>
                    <a:pt x="2993" y="2338"/>
                    <a:pt x="2754" y="2481"/>
                  </a:cubicBezTo>
                  <a:cubicBezTo>
                    <a:pt x="2637" y="2497"/>
                    <a:pt x="2519" y="2514"/>
                    <a:pt x="2409" y="2514"/>
                  </a:cubicBezTo>
                  <a:cubicBezTo>
                    <a:pt x="2364" y="2514"/>
                    <a:pt x="2320" y="2511"/>
                    <a:pt x="2278" y="2504"/>
                  </a:cubicBezTo>
                  <a:cubicBezTo>
                    <a:pt x="1849" y="2481"/>
                    <a:pt x="1445" y="2457"/>
                    <a:pt x="1040" y="2409"/>
                  </a:cubicBezTo>
                  <a:cubicBezTo>
                    <a:pt x="945" y="2409"/>
                    <a:pt x="873" y="2385"/>
                    <a:pt x="778" y="2338"/>
                  </a:cubicBezTo>
                  <a:cubicBezTo>
                    <a:pt x="778" y="2314"/>
                    <a:pt x="754" y="2266"/>
                    <a:pt x="802" y="2052"/>
                  </a:cubicBezTo>
                  <a:cubicBezTo>
                    <a:pt x="945" y="1480"/>
                    <a:pt x="1111" y="933"/>
                    <a:pt x="1326" y="409"/>
                  </a:cubicBezTo>
                  <a:cubicBezTo>
                    <a:pt x="1432" y="180"/>
                    <a:pt x="1246" y="0"/>
                    <a:pt x="1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5828494" y="4446255"/>
              <a:ext cx="71857" cy="64272"/>
            </a:xfrm>
            <a:custGeom>
              <a:avLst/>
              <a:gdLst/>
              <a:ahLst/>
              <a:cxnLst/>
              <a:rect l="l" t="t" r="r" b="b"/>
              <a:pathLst>
                <a:path w="4102" h="3669" extrusionOk="0">
                  <a:moveTo>
                    <a:pt x="2474" y="1"/>
                  </a:moveTo>
                  <a:cubicBezTo>
                    <a:pt x="2438" y="1"/>
                    <a:pt x="2399" y="8"/>
                    <a:pt x="2358" y="24"/>
                  </a:cubicBezTo>
                  <a:cubicBezTo>
                    <a:pt x="1787" y="239"/>
                    <a:pt x="1239" y="477"/>
                    <a:pt x="715" y="786"/>
                  </a:cubicBezTo>
                  <a:cubicBezTo>
                    <a:pt x="168" y="953"/>
                    <a:pt x="1" y="1668"/>
                    <a:pt x="453" y="2072"/>
                  </a:cubicBezTo>
                  <a:cubicBezTo>
                    <a:pt x="691" y="2406"/>
                    <a:pt x="953" y="2739"/>
                    <a:pt x="1239" y="3073"/>
                  </a:cubicBezTo>
                  <a:cubicBezTo>
                    <a:pt x="1382" y="3263"/>
                    <a:pt x="1549" y="3406"/>
                    <a:pt x="1763" y="3549"/>
                  </a:cubicBezTo>
                  <a:cubicBezTo>
                    <a:pt x="1930" y="3620"/>
                    <a:pt x="2097" y="3668"/>
                    <a:pt x="2287" y="3668"/>
                  </a:cubicBezTo>
                  <a:cubicBezTo>
                    <a:pt x="2620" y="3644"/>
                    <a:pt x="2930" y="3525"/>
                    <a:pt x="3192" y="3335"/>
                  </a:cubicBezTo>
                  <a:cubicBezTo>
                    <a:pt x="3525" y="3025"/>
                    <a:pt x="3787" y="2668"/>
                    <a:pt x="3954" y="2287"/>
                  </a:cubicBezTo>
                  <a:cubicBezTo>
                    <a:pt x="4101" y="2041"/>
                    <a:pt x="3900" y="1829"/>
                    <a:pt x="3697" y="1829"/>
                  </a:cubicBezTo>
                  <a:cubicBezTo>
                    <a:pt x="3606" y="1829"/>
                    <a:pt x="3513" y="1873"/>
                    <a:pt x="3454" y="1977"/>
                  </a:cubicBezTo>
                  <a:cubicBezTo>
                    <a:pt x="3287" y="2311"/>
                    <a:pt x="3073" y="2596"/>
                    <a:pt x="2811" y="2858"/>
                  </a:cubicBezTo>
                  <a:cubicBezTo>
                    <a:pt x="2668" y="2985"/>
                    <a:pt x="2493" y="3049"/>
                    <a:pt x="2315" y="3049"/>
                  </a:cubicBezTo>
                  <a:cubicBezTo>
                    <a:pt x="2226" y="3049"/>
                    <a:pt x="2136" y="3033"/>
                    <a:pt x="2049" y="3001"/>
                  </a:cubicBezTo>
                  <a:cubicBezTo>
                    <a:pt x="1906" y="2930"/>
                    <a:pt x="1787" y="2811"/>
                    <a:pt x="1692" y="2668"/>
                  </a:cubicBezTo>
                  <a:cubicBezTo>
                    <a:pt x="1430" y="2358"/>
                    <a:pt x="1168" y="2025"/>
                    <a:pt x="906" y="1715"/>
                  </a:cubicBezTo>
                  <a:cubicBezTo>
                    <a:pt x="882" y="1668"/>
                    <a:pt x="787" y="1501"/>
                    <a:pt x="787" y="1477"/>
                  </a:cubicBezTo>
                  <a:cubicBezTo>
                    <a:pt x="787" y="1453"/>
                    <a:pt x="834" y="1406"/>
                    <a:pt x="1025" y="1287"/>
                  </a:cubicBezTo>
                  <a:cubicBezTo>
                    <a:pt x="1501" y="1025"/>
                    <a:pt x="2025" y="763"/>
                    <a:pt x="2573" y="572"/>
                  </a:cubicBezTo>
                  <a:cubicBezTo>
                    <a:pt x="2889" y="446"/>
                    <a:pt x="2757" y="1"/>
                    <a:pt x="2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5814725" y="4351397"/>
              <a:ext cx="58263" cy="63168"/>
            </a:xfrm>
            <a:custGeom>
              <a:avLst/>
              <a:gdLst/>
              <a:ahLst/>
              <a:cxnLst/>
              <a:rect l="l" t="t" r="r" b="b"/>
              <a:pathLst>
                <a:path w="3326" h="3606" extrusionOk="0">
                  <a:moveTo>
                    <a:pt x="966" y="0"/>
                  </a:moveTo>
                  <a:cubicBezTo>
                    <a:pt x="804" y="0"/>
                    <a:pt x="644" y="43"/>
                    <a:pt x="501" y="129"/>
                  </a:cubicBezTo>
                  <a:cubicBezTo>
                    <a:pt x="311" y="296"/>
                    <a:pt x="191" y="534"/>
                    <a:pt x="191" y="772"/>
                  </a:cubicBezTo>
                  <a:cubicBezTo>
                    <a:pt x="120" y="1200"/>
                    <a:pt x="72" y="1605"/>
                    <a:pt x="25" y="2034"/>
                  </a:cubicBezTo>
                  <a:cubicBezTo>
                    <a:pt x="1" y="2272"/>
                    <a:pt x="1" y="2510"/>
                    <a:pt x="72" y="2748"/>
                  </a:cubicBezTo>
                  <a:cubicBezTo>
                    <a:pt x="263" y="3225"/>
                    <a:pt x="715" y="3582"/>
                    <a:pt x="1239" y="3606"/>
                  </a:cubicBezTo>
                  <a:lnTo>
                    <a:pt x="1454" y="3606"/>
                  </a:lnTo>
                  <a:cubicBezTo>
                    <a:pt x="1811" y="3582"/>
                    <a:pt x="2144" y="3534"/>
                    <a:pt x="2478" y="3415"/>
                  </a:cubicBezTo>
                  <a:cubicBezTo>
                    <a:pt x="2857" y="3352"/>
                    <a:pt x="2751" y="2840"/>
                    <a:pt x="2441" y="2840"/>
                  </a:cubicBezTo>
                  <a:cubicBezTo>
                    <a:pt x="2401" y="2840"/>
                    <a:pt x="2357" y="2848"/>
                    <a:pt x="2311" y="2867"/>
                  </a:cubicBezTo>
                  <a:cubicBezTo>
                    <a:pt x="2021" y="2950"/>
                    <a:pt x="1714" y="3015"/>
                    <a:pt x="1404" y="3015"/>
                  </a:cubicBezTo>
                  <a:cubicBezTo>
                    <a:pt x="1357" y="3015"/>
                    <a:pt x="1310" y="3013"/>
                    <a:pt x="1263" y="3010"/>
                  </a:cubicBezTo>
                  <a:cubicBezTo>
                    <a:pt x="977" y="2987"/>
                    <a:pt x="715" y="2820"/>
                    <a:pt x="620" y="2558"/>
                  </a:cubicBezTo>
                  <a:cubicBezTo>
                    <a:pt x="573" y="2415"/>
                    <a:pt x="573" y="2248"/>
                    <a:pt x="620" y="2082"/>
                  </a:cubicBezTo>
                  <a:cubicBezTo>
                    <a:pt x="644" y="1677"/>
                    <a:pt x="692" y="1272"/>
                    <a:pt x="763" y="867"/>
                  </a:cubicBezTo>
                  <a:cubicBezTo>
                    <a:pt x="763" y="796"/>
                    <a:pt x="811" y="629"/>
                    <a:pt x="834" y="605"/>
                  </a:cubicBezTo>
                  <a:cubicBezTo>
                    <a:pt x="846" y="605"/>
                    <a:pt x="870" y="599"/>
                    <a:pt x="918" y="599"/>
                  </a:cubicBezTo>
                  <a:cubicBezTo>
                    <a:pt x="965" y="599"/>
                    <a:pt x="1037" y="605"/>
                    <a:pt x="1144" y="629"/>
                  </a:cubicBezTo>
                  <a:cubicBezTo>
                    <a:pt x="1692" y="796"/>
                    <a:pt x="2216" y="986"/>
                    <a:pt x="2740" y="1224"/>
                  </a:cubicBezTo>
                  <a:cubicBezTo>
                    <a:pt x="2797" y="1256"/>
                    <a:pt x="2851" y="1270"/>
                    <a:pt x="2901" y="1270"/>
                  </a:cubicBezTo>
                  <a:cubicBezTo>
                    <a:pt x="3185" y="1270"/>
                    <a:pt x="3326" y="822"/>
                    <a:pt x="3002" y="700"/>
                  </a:cubicBezTo>
                  <a:cubicBezTo>
                    <a:pt x="2454" y="438"/>
                    <a:pt x="1882" y="224"/>
                    <a:pt x="1287" y="57"/>
                  </a:cubicBezTo>
                  <a:cubicBezTo>
                    <a:pt x="1182" y="19"/>
                    <a:pt x="1074" y="0"/>
                    <a:pt x="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5962836" y="4395857"/>
              <a:ext cx="49049" cy="53341"/>
            </a:xfrm>
            <a:custGeom>
              <a:avLst/>
              <a:gdLst/>
              <a:ahLst/>
              <a:cxnLst/>
              <a:rect l="l" t="t" r="r" b="b"/>
              <a:pathLst>
                <a:path w="2800" h="3045" extrusionOk="0">
                  <a:moveTo>
                    <a:pt x="2480" y="1"/>
                  </a:moveTo>
                  <a:cubicBezTo>
                    <a:pt x="2340" y="1"/>
                    <a:pt x="2202" y="91"/>
                    <a:pt x="2191" y="282"/>
                  </a:cubicBezTo>
                  <a:cubicBezTo>
                    <a:pt x="2191" y="663"/>
                    <a:pt x="2120" y="1044"/>
                    <a:pt x="1977" y="1401"/>
                  </a:cubicBezTo>
                  <a:cubicBezTo>
                    <a:pt x="1667" y="2068"/>
                    <a:pt x="905" y="2378"/>
                    <a:pt x="286" y="2449"/>
                  </a:cubicBezTo>
                  <a:cubicBezTo>
                    <a:pt x="119" y="2449"/>
                    <a:pt x="0" y="2616"/>
                    <a:pt x="0" y="2782"/>
                  </a:cubicBezTo>
                  <a:cubicBezTo>
                    <a:pt x="24" y="2925"/>
                    <a:pt x="143" y="3044"/>
                    <a:pt x="310" y="3044"/>
                  </a:cubicBezTo>
                  <a:lnTo>
                    <a:pt x="334" y="3044"/>
                  </a:lnTo>
                  <a:cubicBezTo>
                    <a:pt x="1334" y="2925"/>
                    <a:pt x="2167" y="2401"/>
                    <a:pt x="2524" y="1663"/>
                  </a:cubicBezTo>
                  <a:cubicBezTo>
                    <a:pt x="2691" y="1234"/>
                    <a:pt x="2786" y="782"/>
                    <a:pt x="2786" y="329"/>
                  </a:cubicBezTo>
                  <a:cubicBezTo>
                    <a:pt x="2799" y="115"/>
                    <a:pt x="2638" y="1"/>
                    <a:pt x="2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5946825" y="4354113"/>
              <a:ext cx="36927" cy="12105"/>
            </a:xfrm>
            <a:custGeom>
              <a:avLst/>
              <a:gdLst/>
              <a:ahLst/>
              <a:cxnLst/>
              <a:rect l="l" t="t" r="r" b="b"/>
              <a:pathLst>
                <a:path w="2108" h="691" extrusionOk="0">
                  <a:moveTo>
                    <a:pt x="1107" y="0"/>
                  </a:moveTo>
                  <a:cubicBezTo>
                    <a:pt x="868" y="0"/>
                    <a:pt x="629" y="30"/>
                    <a:pt x="390" y="93"/>
                  </a:cubicBezTo>
                  <a:cubicBezTo>
                    <a:pt x="1" y="139"/>
                    <a:pt x="52" y="691"/>
                    <a:pt x="416" y="691"/>
                  </a:cubicBezTo>
                  <a:cubicBezTo>
                    <a:pt x="431" y="691"/>
                    <a:pt x="446" y="690"/>
                    <a:pt x="462" y="688"/>
                  </a:cubicBezTo>
                  <a:lnTo>
                    <a:pt x="533" y="688"/>
                  </a:lnTo>
                  <a:cubicBezTo>
                    <a:pt x="725" y="637"/>
                    <a:pt x="923" y="614"/>
                    <a:pt x="1121" y="614"/>
                  </a:cubicBezTo>
                  <a:cubicBezTo>
                    <a:pt x="1292" y="614"/>
                    <a:pt x="1463" y="631"/>
                    <a:pt x="1629" y="664"/>
                  </a:cubicBezTo>
                  <a:cubicBezTo>
                    <a:pt x="1650" y="668"/>
                    <a:pt x="1671" y="670"/>
                    <a:pt x="1690" y="670"/>
                  </a:cubicBezTo>
                  <a:cubicBezTo>
                    <a:pt x="2021" y="670"/>
                    <a:pt x="2107" y="136"/>
                    <a:pt x="1748" y="69"/>
                  </a:cubicBezTo>
                  <a:cubicBezTo>
                    <a:pt x="1534" y="24"/>
                    <a:pt x="1320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1250" name="Google Shape;1250;p34"/>
          <p:cNvSpPr/>
          <p:nvPr/>
        </p:nvSpPr>
        <p:spPr>
          <a:xfrm>
            <a:off x="11101097" y="2051918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51" name="Google Shape;1251;p34"/>
          <p:cNvSpPr/>
          <p:nvPr/>
        </p:nvSpPr>
        <p:spPr>
          <a:xfrm>
            <a:off x="12215266" y="1906325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52" name="Google Shape;1252;p34"/>
          <p:cNvSpPr/>
          <p:nvPr/>
        </p:nvSpPr>
        <p:spPr>
          <a:xfrm>
            <a:off x="12290918" y="1895113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grpSp>
        <p:nvGrpSpPr>
          <p:cNvPr id="1261" name="Google Shape;1261;p34"/>
          <p:cNvGrpSpPr/>
          <p:nvPr/>
        </p:nvGrpSpPr>
        <p:grpSpPr>
          <a:xfrm>
            <a:off x="1365511" y="1265259"/>
            <a:ext cx="662369" cy="576329"/>
            <a:chOff x="2087317" y="1372862"/>
            <a:chExt cx="638285" cy="552887"/>
          </a:xfrm>
        </p:grpSpPr>
        <p:sp>
          <p:nvSpPr>
            <p:cNvPr id="1262" name="Google Shape;1262;p34"/>
            <p:cNvSpPr/>
            <p:nvPr/>
          </p:nvSpPr>
          <p:spPr>
            <a:xfrm>
              <a:off x="2193280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44" y="1"/>
                  </a:moveTo>
                  <a:cubicBezTo>
                    <a:pt x="8865" y="1"/>
                    <a:pt x="6156" y="450"/>
                    <a:pt x="4049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480" y="23115"/>
                    <a:pt x="16861" y="22544"/>
                    <a:pt x="18171" y="21901"/>
                  </a:cubicBezTo>
                  <a:cubicBezTo>
                    <a:pt x="21195" y="20376"/>
                    <a:pt x="24125" y="18138"/>
                    <a:pt x="25363" y="14899"/>
                  </a:cubicBezTo>
                  <a:cubicBezTo>
                    <a:pt x="26363" y="12256"/>
                    <a:pt x="26220" y="9327"/>
                    <a:pt x="25006" y="6778"/>
                  </a:cubicBezTo>
                  <a:cubicBezTo>
                    <a:pt x="23791" y="4302"/>
                    <a:pt x="21719" y="2325"/>
                    <a:pt x="19171" y="1253"/>
                  </a:cubicBezTo>
                  <a:cubicBezTo>
                    <a:pt x="17028" y="349"/>
                    <a:pt x="14694" y="87"/>
                    <a:pt x="12408" y="15"/>
                  </a:cubicBezTo>
                  <a:cubicBezTo>
                    <a:pt x="12121" y="6"/>
                    <a:pt x="11833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087317" y="1372862"/>
              <a:ext cx="638285" cy="552887"/>
            </a:xfrm>
            <a:custGeom>
              <a:avLst/>
              <a:gdLst/>
              <a:ahLst/>
              <a:cxnLst/>
              <a:rect l="l" t="t" r="r" b="b"/>
              <a:pathLst>
                <a:path w="36437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74" y="5460"/>
                  </a:cubicBezTo>
                  <a:cubicBezTo>
                    <a:pt x="34365" y="8271"/>
                    <a:pt x="35841" y="12057"/>
                    <a:pt x="35746" y="15963"/>
                  </a:cubicBezTo>
                  <a:cubicBezTo>
                    <a:pt x="35675" y="19654"/>
                    <a:pt x="34317" y="22940"/>
                    <a:pt x="31888" y="25274"/>
                  </a:cubicBezTo>
                  <a:cubicBezTo>
                    <a:pt x="30150" y="26941"/>
                    <a:pt x="27792" y="28275"/>
                    <a:pt x="24506" y="29465"/>
                  </a:cubicBezTo>
                  <a:cubicBezTo>
                    <a:pt x="22148" y="30323"/>
                    <a:pt x="20195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50" y="30958"/>
                    <a:pt x="7379" y="28363"/>
                    <a:pt x="4668" y="24274"/>
                  </a:cubicBezTo>
                  <a:cubicBezTo>
                    <a:pt x="644" y="18225"/>
                    <a:pt x="644" y="8795"/>
                    <a:pt x="7002" y="4436"/>
                  </a:cubicBezTo>
                  <a:cubicBezTo>
                    <a:pt x="10693" y="1960"/>
                    <a:pt x="15027" y="626"/>
                    <a:pt x="19457" y="602"/>
                  </a:cubicBezTo>
                  <a:close/>
                  <a:moveTo>
                    <a:pt x="19456" y="1"/>
                  </a:moveTo>
                  <a:cubicBezTo>
                    <a:pt x="14838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7" y="31561"/>
                  </a:cubicBezTo>
                  <a:cubicBezTo>
                    <a:pt x="17695" y="31561"/>
                    <a:pt x="18076" y="31561"/>
                    <a:pt x="18433" y="31513"/>
                  </a:cubicBezTo>
                  <a:cubicBezTo>
                    <a:pt x="20290" y="31371"/>
                    <a:pt x="22291" y="30918"/>
                    <a:pt x="24720" y="30013"/>
                  </a:cubicBezTo>
                  <a:cubicBezTo>
                    <a:pt x="28102" y="28799"/>
                    <a:pt x="30507" y="27417"/>
                    <a:pt x="32293" y="25703"/>
                  </a:cubicBezTo>
                  <a:cubicBezTo>
                    <a:pt x="34865" y="23274"/>
                    <a:pt x="36294" y="19821"/>
                    <a:pt x="36341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75" y="1481"/>
                    <a:pt x="24019" y="1"/>
                    <a:pt x="19456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133213" y="1411348"/>
              <a:ext cx="549419" cy="476021"/>
            </a:xfrm>
            <a:custGeom>
              <a:avLst/>
              <a:gdLst/>
              <a:ahLst/>
              <a:cxnLst/>
              <a:rect l="l" t="t" r="r" b="b"/>
              <a:pathLst>
                <a:path w="31364" h="27174" extrusionOk="0">
                  <a:moveTo>
                    <a:pt x="16766" y="596"/>
                  </a:moveTo>
                  <a:cubicBezTo>
                    <a:pt x="20528" y="596"/>
                    <a:pt x="24291" y="1811"/>
                    <a:pt x="27196" y="4764"/>
                  </a:cubicBezTo>
                  <a:cubicBezTo>
                    <a:pt x="29506" y="7169"/>
                    <a:pt x="30768" y="10408"/>
                    <a:pt x="30673" y="13742"/>
                  </a:cubicBezTo>
                  <a:cubicBezTo>
                    <a:pt x="30626" y="16909"/>
                    <a:pt x="29459" y="19719"/>
                    <a:pt x="27387" y="21720"/>
                  </a:cubicBezTo>
                  <a:cubicBezTo>
                    <a:pt x="25886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19" y="26575"/>
                    <a:pt x="15225" y="26586"/>
                    <a:pt x="14931" y="26586"/>
                  </a:cubicBezTo>
                  <a:cubicBezTo>
                    <a:pt x="10668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0" y="1763"/>
                    <a:pt x="12955" y="620"/>
                    <a:pt x="16766" y="596"/>
                  </a:cubicBezTo>
                  <a:close/>
                  <a:moveTo>
                    <a:pt x="16755" y="1"/>
                  </a:moveTo>
                  <a:cubicBezTo>
                    <a:pt x="12784" y="1"/>
                    <a:pt x="8809" y="1308"/>
                    <a:pt x="5763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55" y="27173"/>
                    <a:pt x="14932" y="27173"/>
                  </a:cubicBezTo>
                  <a:cubicBezTo>
                    <a:pt x="15241" y="27173"/>
                    <a:pt x="15575" y="27149"/>
                    <a:pt x="15861" y="27126"/>
                  </a:cubicBezTo>
                  <a:cubicBezTo>
                    <a:pt x="17718" y="26959"/>
                    <a:pt x="19528" y="26530"/>
                    <a:pt x="21266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306338" y="1508552"/>
              <a:ext cx="231126" cy="237923"/>
            </a:xfrm>
            <a:custGeom>
              <a:avLst/>
              <a:gdLst/>
              <a:ahLst/>
              <a:cxnLst/>
              <a:rect l="l" t="t" r="r" b="b"/>
              <a:pathLst>
                <a:path w="13194" h="13582" extrusionOk="0">
                  <a:moveTo>
                    <a:pt x="6101" y="572"/>
                  </a:moveTo>
                  <a:cubicBezTo>
                    <a:pt x="6123" y="572"/>
                    <a:pt x="6146" y="572"/>
                    <a:pt x="6168" y="572"/>
                  </a:cubicBezTo>
                  <a:cubicBezTo>
                    <a:pt x="8002" y="644"/>
                    <a:pt x="9669" y="1668"/>
                    <a:pt x="10550" y="3287"/>
                  </a:cubicBezTo>
                  <a:cubicBezTo>
                    <a:pt x="11383" y="4906"/>
                    <a:pt x="11312" y="6859"/>
                    <a:pt x="10336" y="8407"/>
                  </a:cubicBezTo>
                  <a:cubicBezTo>
                    <a:pt x="10193" y="8669"/>
                    <a:pt x="9978" y="8883"/>
                    <a:pt x="9740" y="9074"/>
                  </a:cubicBezTo>
                  <a:cubicBezTo>
                    <a:pt x="9669" y="9145"/>
                    <a:pt x="9597" y="9193"/>
                    <a:pt x="9502" y="9264"/>
                  </a:cubicBezTo>
                  <a:cubicBezTo>
                    <a:pt x="9359" y="9336"/>
                    <a:pt x="9216" y="9455"/>
                    <a:pt x="9097" y="9574"/>
                  </a:cubicBezTo>
                  <a:cubicBezTo>
                    <a:pt x="8573" y="10074"/>
                    <a:pt x="8454" y="10765"/>
                    <a:pt x="8359" y="11455"/>
                  </a:cubicBezTo>
                  <a:cubicBezTo>
                    <a:pt x="8311" y="11789"/>
                    <a:pt x="8240" y="12122"/>
                    <a:pt x="8121" y="12456"/>
                  </a:cubicBezTo>
                  <a:cubicBezTo>
                    <a:pt x="7974" y="12879"/>
                    <a:pt x="7713" y="12975"/>
                    <a:pt x="7229" y="12975"/>
                  </a:cubicBezTo>
                  <a:cubicBezTo>
                    <a:pt x="7086" y="12975"/>
                    <a:pt x="6924" y="12967"/>
                    <a:pt x="6740" y="12956"/>
                  </a:cubicBezTo>
                  <a:lnTo>
                    <a:pt x="5787" y="12956"/>
                  </a:lnTo>
                  <a:cubicBezTo>
                    <a:pt x="5671" y="12959"/>
                    <a:pt x="5563" y="12961"/>
                    <a:pt x="5463" y="12961"/>
                  </a:cubicBezTo>
                  <a:cubicBezTo>
                    <a:pt x="4762" y="12961"/>
                    <a:pt x="4439" y="12869"/>
                    <a:pt x="4334" y="12432"/>
                  </a:cubicBezTo>
                  <a:cubicBezTo>
                    <a:pt x="4287" y="12170"/>
                    <a:pt x="4239" y="11908"/>
                    <a:pt x="4239" y="11670"/>
                  </a:cubicBezTo>
                  <a:cubicBezTo>
                    <a:pt x="4263" y="11146"/>
                    <a:pt x="4144" y="10646"/>
                    <a:pt x="3906" y="10217"/>
                  </a:cubicBezTo>
                  <a:cubicBezTo>
                    <a:pt x="3620" y="9860"/>
                    <a:pt x="3263" y="9598"/>
                    <a:pt x="2858" y="9407"/>
                  </a:cubicBezTo>
                  <a:cubicBezTo>
                    <a:pt x="2739" y="9360"/>
                    <a:pt x="2644" y="9288"/>
                    <a:pt x="2524" y="9241"/>
                  </a:cubicBezTo>
                  <a:cubicBezTo>
                    <a:pt x="1310" y="8431"/>
                    <a:pt x="619" y="7050"/>
                    <a:pt x="691" y="5597"/>
                  </a:cubicBezTo>
                  <a:cubicBezTo>
                    <a:pt x="715" y="4502"/>
                    <a:pt x="1310" y="3239"/>
                    <a:pt x="2263" y="2192"/>
                  </a:cubicBezTo>
                  <a:cubicBezTo>
                    <a:pt x="3082" y="1255"/>
                    <a:pt x="4776" y="572"/>
                    <a:pt x="6101" y="572"/>
                  </a:cubicBezTo>
                  <a:close/>
                  <a:moveTo>
                    <a:pt x="6121" y="0"/>
                  </a:moveTo>
                  <a:cubicBezTo>
                    <a:pt x="4588" y="0"/>
                    <a:pt x="2772" y="755"/>
                    <a:pt x="1810" y="1787"/>
                  </a:cubicBezTo>
                  <a:cubicBezTo>
                    <a:pt x="738" y="2954"/>
                    <a:pt x="119" y="4335"/>
                    <a:pt x="95" y="5573"/>
                  </a:cubicBezTo>
                  <a:cubicBezTo>
                    <a:pt x="0" y="7240"/>
                    <a:pt x="834" y="8836"/>
                    <a:pt x="2215" y="9741"/>
                  </a:cubicBezTo>
                  <a:cubicBezTo>
                    <a:pt x="2334" y="9812"/>
                    <a:pt x="2453" y="9884"/>
                    <a:pt x="2572" y="9931"/>
                  </a:cubicBezTo>
                  <a:cubicBezTo>
                    <a:pt x="2882" y="10074"/>
                    <a:pt x="3167" y="10288"/>
                    <a:pt x="3406" y="10574"/>
                  </a:cubicBezTo>
                  <a:cubicBezTo>
                    <a:pt x="3596" y="10908"/>
                    <a:pt x="3668" y="11313"/>
                    <a:pt x="3644" y="11717"/>
                  </a:cubicBezTo>
                  <a:cubicBezTo>
                    <a:pt x="3668" y="12003"/>
                    <a:pt x="3691" y="12289"/>
                    <a:pt x="3763" y="12575"/>
                  </a:cubicBezTo>
                  <a:cubicBezTo>
                    <a:pt x="3965" y="13466"/>
                    <a:pt x="4685" y="13582"/>
                    <a:pt x="5409" y="13582"/>
                  </a:cubicBezTo>
                  <a:cubicBezTo>
                    <a:pt x="5536" y="13582"/>
                    <a:pt x="5663" y="13578"/>
                    <a:pt x="5787" y="13575"/>
                  </a:cubicBezTo>
                  <a:lnTo>
                    <a:pt x="7144" y="13575"/>
                  </a:lnTo>
                  <a:cubicBezTo>
                    <a:pt x="7787" y="13575"/>
                    <a:pt x="8407" y="13456"/>
                    <a:pt x="8692" y="12670"/>
                  </a:cubicBezTo>
                  <a:cubicBezTo>
                    <a:pt x="8812" y="12289"/>
                    <a:pt x="8883" y="11908"/>
                    <a:pt x="8931" y="11527"/>
                  </a:cubicBezTo>
                  <a:cubicBezTo>
                    <a:pt x="9026" y="10931"/>
                    <a:pt x="9097" y="10360"/>
                    <a:pt x="9478" y="10003"/>
                  </a:cubicBezTo>
                  <a:cubicBezTo>
                    <a:pt x="9597" y="9907"/>
                    <a:pt x="9716" y="9812"/>
                    <a:pt x="9836" y="9741"/>
                  </a:cubicBezTo>
                  <a:cubicBezTo>
                    <a:pt x="9907" y="9693"/>
                    <a:pt x="10026" y="9622"/>
                    <a:pt x="10097" y="9550"/>
                  </a:cubicBezTo>
                  <a:cubicBezTo>
                    <a:pt x="10383" y="9312"/>
                    <a:pt x="10621" y="9050"/>
                    <a:pt x="10812" y="8741"/>
                  </a:cubicBezTo>
                  <a:cubicBezTo>
                    <a:pt x="13193" y="5002"/>
                    <a:pt x="10598" y="120"/>
                    <a:pt x="6192" y="1"/>
                  </a:cubicBezTo>
                  <a:cubicBezTo>
                    <a:pt x="6168" y="0"/>
                    <a:pt x="6145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366406" y="1725191"/>
              <a:ext cx="95540" cy="72067"/>
            </a:xfrm>
            <a:custGeom>
              <a:avLst/>
              <a:gdLst/>
              <a:ahLst/>
              <a:cxnLst/>
              <a:rect l="l" t="t" r="r" b="b"/>
              <a:pathLst>
                <a:path w="5454" h="4114" extrusionOk="0">
                  <a:moveTo>
                    <a:pt x="637" y="0"/>
                  </a:moveTo>
                  <a:cubicBezTo>
                    <a:pt x="535" y="0"/>
                    <a:pt x="433" y="55"/>
                    <a:pt x="381" y="184"/>
                  </a:cubicBezTo>
                  <a:cubicBezTo>
                    <a:pt x="0" y="1232"/>
                    <a:pt x="143" y="2422"/>
                    <a:pt x="786" y="3351"/>
                  </a:cubicBezTo>
                  <a:cubicBezTo>
                    <a:pt x="929" y="3566"/>
                    <a:pt x="1144" y="3732"/>
                    <a:pt x="1358" y="3875"/>
                  </a:cubicBezTo>
                  <a:cubicBezTo>
                    <a:pt x="1572" y="3970"/>
                    <a:pt x="1810" y="4042"/>
                    <a:pt x="2048" y="4066"/>
                  </a:cubicBezTo>
                  <a:cubicBezTo>
                    <a:pt x="2287" y="4089"/>
                    <a:pt x="2549" y="4113"/>
                    <a:pt x="2811" y="4113"/>
                  </a:cubicBezTo>
                  <a:cubicBezTo>
                    <a:pt x="2977" y="4113"/>
                    <a:pt x="3168" y="4089"/>
                    <a:pt x="3358" y="4089"/>
                  </a:cubicBezTo>
                  <a:cubicBezTo>
                    <a:pt x="3715" y="4066"/>
                    <a:pt x="4073" y="3970"/>
                    <a:pt x="4406" y="3804"/>
                  </a:cubicBezTo>
                  <a:cubicBezTo>
                    <a:pt x="5001" y="3423"/>
                    <a:pt x="5383" y="2756"/>
                    <a:pt x="5430" y="2041"/>
                  </a:cubicBezTo>
                  <a:cubicBezTo>
                    <a:pt x="5454" y="1446"/>
                    <a:pt x="5383" y="851"/>
                    <a:pt x="5192" y="303"/>
                  </a:cubicBezTo>
                  <a:cubicBezTo>
                    <a:pt x="5163" y="127"/>
                    <a:pt x="5037" y="51"/>
                    <a:pt x="4909" y="51"/>
                  </a:cubicBezTo>
                  <a:cubicBezTo>
                    <a:pt x="4725" y="51"/>
                    <a:pt x="4536" y="207"/>
                    <a:pt x="4620" y="446"/>
                  </a:cubicBezTo>
                  <a:cubicBezTo>
                    <a:pt x="4787" y="946"/>
                    <a:pt x="4859" y="1470"/>
                    <a:pt x="4835" y="1994"/>
                  </a:cubicBezTo>
                  <a:cubicBezTo>
                    <a:pt x="4811" y="2518"/>
                    <a:pt x="4525" y="2994"/>
                    <a:pt x="4097" y="3280"/>
                  </a:cubicBezTo>
                  <a:cubicBezTo>
                    <a:pt x="3858" y="3399"/>
                    <a:pt x="3573" y="3470"/>
                    <a:pt x="3287" y="3494"/>
                  </a:cubicBezTo>
                  <a:cubicBezTo>
                    <a:pt x="3129" y="3504"/>
                    <a:pt x="2967" y="3510"/>
                    <a:pt x="2804" y="3510"/>
                  </a:cubicBezTo>
                  <a:cubicBezTo>
                    <a:pt x="2575" y="3510"/>
                    <a:pt x="2343" y="3498"/>
                    <a:pt x="2120" y="3470"/>
                  </a:cubicBezTo>
                  <a:cubicBezTo>
                    <a:pt x="1953" y="3446"/>
                    <a:pt x="1787" y="3399"/>
                    <a:pt x="1644" y="3327"/>
                  </a:cubicBezTo>
                  <a:cubicBezTo>
                    <a:pt x="1501" y="3256"/>
                    <a:pt x="1358" y="3137"/>
                    <a:pt x="1263" y="2994"/>
                  </a:cubicBezTo>
                  <a:cubicBezTo>
                    <a:pt x="739" y="2232"/>
                    <a:pt x="620" y="1256"/>
                    <a:pt x="929" y="398"/>
                  </a:cubicBezTo>
                  <a:cubicBezTo>
                    <a:pt x="1005" y="170"/>
                    <a:pt x="819" y="0"/>
                    <a:pt x="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403946" y="1531325"/>
              <a:ext cx="85958" cy="72365"/>
            </a:xfrm>
            <a:custGeom>
              <a:avLst/>
              <a:gdLst/>
              <a:ahLst/>
              <a:cxnLst/>
              <a:rect l="l" t="t" r="r" b="b"/>
              <a:pathLst>
                <a:path w="4907" h="4131" extrusionOk="0">
                  <a:moveTo>
                    <a:pt x="1072" y="582"/>
                  </a:moveTo>
                  <a:cubicBezTo>
                    <a:pt x="1239" y="606"/>
                    <a:pt x="1406" y="630"/>
                    <a:pt x="1572" y="701"/>
                  </a:cubicBezTo>
                  <a:cubicBezTo>
                    <a:pt x="2454" y="1058"/>
                    <a:pt x="3240" y="1606"/>
                    <a:pt x="3835" y="2344"/>
                  </a:cubicBezTo>
                  <a:cubicBezTo>
                    <a:pt x="4049" y="2630"/>
                    <a:pt x="4287" y="3059"/>
                    <a:pt x="4240" y="3321"/>
                  </a:cubicBezTo>
                  <a:cubicBezTo>
                    <a:pt x="4240" y="3392"/>
                    <a:pt x="4192" y="3464"/>
                    <a:pt x="4121" y="3487"/>
                  </a:cubicBezTo>
                  <a:cubicBezTo>
                    <a:pt x="4076" y="3517"/>
                    <a:pt x="4020" y="3530"/>
                    <a:pt x="3954" y="3530"/>
                  </a:cubicBezTo>
                  <a:cubicBezTo>
                    <a:pt x="3595" y="3530"/>
                    <a:pt x="2974" y="3145"/>
                    <a:pt x="2692" y="2963"/>
                  </a:cubicBezTo>
                  <a:lnTo>
                    <a:pt x="2454" y="2821"/>
                  </a:lnTo>
                  <a:cubicBezTo>
                    <a:pt x="1715" y="2416"/>
                    <a:pt x="1096" y="2011"/>
                    <a:pt x="787" y="1392"/>
                  </a:cubicBezTo>
                  <a:cubicBezTo>
                    <a:pt x="668" y="1154"/>
                    <a:pt x="620" y="820"/>
                    <a:pt x="787" y="677"/>
                  </a:cubicBezTo>
                  <a:cubicBezTo>
                    <a:pt x="882" y="606"/>
                    <a:pt x="953" y="582"/>
                    <a:pt x="1072" y="582"/>
                  </a:cubicBezTo>
                  <a:close/>
                  <a:moveTo>
                    <a:pt x="1064" y="0"/>
                  </a:moveTo>
                  <a:cubicBezTo>
                    <a:pt x="749" y="0"/>
                    <a:pt x="537" y="108"/>
                    <a:pt x="406" y="225"/>
                  </a:cubicBezTo>
                  <a:cubicBezTo>
                    <a:pt x="1" y="582"/>
                    <a:pt x="25" y="1201"/>
                    <a:pt x="239" y="1654"/>
                  </a:cubicBezTo>
                  <a:cubicBezTo>
                    <a:pt x="644" y="2487"/>
                    <a:pt x="1477" y="2963"/>
                    <a:pt x="2144" y="3344"/>
                  </a:cubicBezTo>
                  <a:lnTo>
                    <a:pt x="2358" y="3464"/>
                  </a:lnTo>
                  <a:cubicBezTo>
                    <a:pt x="2787" y="3749"/>
                    <a:pt x="3406" y="4130"/>
                    <a:pt x="3954" y="4130"/>
                  </a:cubicBezTo>
                  <a:cubicBezTo>
                    <a:pt x="4097" y="4130"/>
                    <a:pt x="4264" y="4083"/>
                    <a:pt x="4406" y="4011"/>
                  </a:cubicBezTo>
                  <a:cubicBezTo>
                    <a:pt x="4621" y="3892"/>
                    <a:pt x="4787" y="3654"/>
                    <a:pt x="4811" y="3416"/>
                  </a:cubicBezTo>
                  <a:cubicBezTo>
                    <a:pt x="4907" y="2821"/>
                    <a:pt x="4430" y="2154"/>
                    <a:pt x="4287" y="1987"/>
                  </a:cubicBezTo>
                  <a:cubicBezTo>
                    <a:pt x="3621" y="1154"/>
                    <a:pt x="2763" y="534"/>
                    <a:pt x="1787" y="153"/>
                  </a:cubicBezTo>
                  <a:cubicBezTo>
                    <a:pt x="1501" y="43"/>
                    <a:pt x="1262" y="0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74831" y="1633032"/>
              <a:ext cx="33301" cy="111236"/>
            </a:xfrm>
            <a:custGeom>
              <a:avLst/>
              <a:gdLst/>
              <a:ahLst/>
              <a:cxnLst/>
              <a:rect l="l" t="t" r="r" b="b"/>
              <a:pathLst>
                <a:path w="1901" h="6350" extrusionOk="0">
                  <a:moveTo>
                    <a:pt x="343" y="0"/>
                  </a:moveTo>
                  <a:cubicBezTo>
                    <a:pt x="173" y="0"/>
                    <a:pt x="0" y="143"/>
                    <a:pt x="43" y="372"/>
                  </a:cubicBezTo>
                  <a:lnTo>
                    <a:pt x="829" y="3349"/>
                  </a:lnTo>
                  <a:cubicBezTo>
                    <a:pt x="1091" y="4230"/>
                    <a:pt x="1258" y="5135"/>
                    <a:pt x="1306" y="6040"/>
                  </a:cubicBezTo>
                  <a:cubicBezTo>
                    <a:pt x="1306" y="6207"/>
                    <a:pt x="1448" y="6350"/>
                    <a:pt x="1615" y="6350"/>
                  </a:cubicBezTo>
                  <a:cubicBezTo>
                    <a:pt x="1782" y="6350"/>
                    <a:pt x="1901" y="6207"/>
                    <a:pt x="1901" y="6040"/>
                  </a:cubicBezTo>
                  <a:cubicBezTo>
                    <a:pt x="1853" y="5088"/>
                    <a:pt x="1687" y="4135"/>
                    <a:pt x="1401" y="3206"/>
                  </a:cubicBezTo>
                  <a:lnTo>
                    <a:pt x="615" y="206"/>
                  </a:lnTo>
                  <a:cubicBezTo>
                    <a:pt x="567" y="63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22724" y="1632909"/>
              <a:ext cx="24910" cy="112200"/>
            </a:xfrm>
            <a:custGeom>
              <a:avLst/>
              <a:gdLst/>
              <a:ahLst/>
              <a:cxnLst/>
              <a:rect l="l" t="t" r="r" b="b"/>
              <a:pathLst>
                <a:path w="1422" h="6405" extrusionOk="0">
                  <a:moveTo>
                    <a:pt x="1085" y="0"/>
                  </a:moveTo>
                  <a:cubicBezTo>
                    <a:pt x="952" y="0"/>
                    <a:pt x="818" y="81"/>
                    <a:pt x="786" y="260"/>
                  </a:cubicBezTo>
                  <a:cubicBezTo>
                    <a:pt x="739" y="570"/>
                    <a:pt x="691" y="879"/>
                    <a:pt x="620" y="1189"/>
                  </a:cubicBezTo>
                  <a:cubicBezTo>
                    <a:pt x="310" y="2808"/>
                    <a:pt x="96" y="4452"/>
                    <a:pt x="0" y="6095"/>
                  </a:cubicBezTo>
                  <a:cubicBezTo>
                    <a:pt x="0" y="6262"/>
                    <a:pt x="119" y="6404"/>
                    <a:pt x="286" y="6404"/>
                  </a:cubicBezTo>
                  <a:cubicBezTo>
                    <a:pt x="453" y="6404"/>
                    <a:pt x="596" y="6285"/>
                    <a:pt x="596" y="6119"/>
                  </a:cubicBezTo>
                  <a:cubicBezTo>
                    <a:pt x="691" y="4499"/>
                    <a:pt x="905" y="2904"/>
                    <a:pt x="1215" y="1308"/>
                  </a:cubicBezTo>
                  <a:cubicBezTo>
                    <a:pt x="1286" y="975"/>
                    <a:pt x="1334" y="641"/>
                    <a:pt x="1382" y="356"/>
                  </a:cubicBezTo>
                  <a:cubicBezTo>
                    <a:pt x="1422" y="130"/>
                    <a:pt x="1254" y="0"/>
                    <a:pt x="1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370154" y="1752536"/>
              <a:ext cx="63168" cy="13016"/>
            </a:xfrm>
            <a:custGeom>
              <a:avLst/>
              <a:gdLst/>
              <a:ahLst/>
              <a:cxnLst/>
              <a:rect l="l" t="t" r="r" b="b"/>
              <a:pathLst>
                <a:path w="3606" h="743" extrusionOk="0">
                  <a:moveTo>
                    <a:pt x="332" y="0"/>
                  </a:moveTo>
                  <a:cubicBezTo>
                    <a:pt x="187" y="0"/>
                    <a:pt x="67" y="93"/>
                    <a:pt x="25" y="242"/>
                  </a:cubicBezTo>
                  <a:cubicBezTo>
                    <a:pt x="1" y="409"/>
                    <a:pt x="120" y="552"/>
                    <a:pt x="263" y="576"/>
                  </a:cubicBezTo>
                  <a:cubicBezTo>
                    <a:pt x="810" y="695"/>
                    <a:pt x="1358" y="742"/>
                    <a:pt x="1906" y="742"/>
                  </a:cubicBezTo>
                  <a:cubicBezTo>
                    <a:pt x="2335" y="742"/>
                    <a:pt x="2787" y="719"/>
                    <a:pt x="3216" y="647"/>
                  </a:cubicBezTo>
                  <a:cubicBezTo>
                    <a:pt x="3605" y="601"/>
                    <a:pt x="3532" y="49"/>
                    <a:pt x="3187" y="49"/>
                  </a:cubicBezTo>
                  <a:cubicBezTo>
                    <a:pt x="3173" y="49"/>
                    <a:pt x="3159" y="50"/>
                    <a:pt x="3144" y="52"/>
                  </a:cubicBezTo>
                  <a:cubicBezTo>
                    <a:pt x="2733" y="115"/>
                    <a:pt x="2322" y="146"/>
                    <a:pt x="1913" y="146"/>
                  </a:cubicBezTo>
                  <a:cubicBezTo>
                    <a:pt x="1398" y="146"/>
                    <a:pt x="886" y="97"/>
                    <a:pt x="382" y="4"/>
                  </a:cubicBezTo>
                  <a:cubicBezTo>
                    <a:pt x="365" y="2"/>
                    <a:pt x="34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385184" y="1785329"/>
              <a:ext cx="57580" cy="32933"/>
            </a:xfrm>
            <a:custGeom>
              <a:avLst/>
              <a:gdLst/>
              <a:ahLst/>
              <a:cxnLst/>
              <a:rect l="l" t="t" r="r" b="b"/>
              <a:pathLst>
                <a:path w="3287" h="1880" extrusionOk="0">
                  <a:moveTo>
                    <a:pt x="452" y="1"/>
                  </a:moveTo>
                  <a:cubicBezTo>
                    <a:pt x="351" y="1"/>
                    <a:pt x="251" y="52"/>
                    <a:pt x="191" y="180"/>
                  </a:cubicBezTo>
                  <a:cubicBezTo>
                    <a:pt x="0" y="585"/>
                    <a:pt x="95" y="1085"/>
                    <a:pt x="429" y="1371"/>
                  </a:cubicBezTo>
                  <a:cubicBezTo>
                    <a:pt x="721" y="1686"/>
                    <a:pt x="1141" y="1873"/>
                    <a:pt x="1587" y="1873"/>
                  </a:cubicBezTo>
                  <a:cubicBezTo>
                    <a:pt x="1614" y="1873"/>
                    <a:pt x="1640" y="1872"/>
                    <a:pt x="1667" y="1871"/>
                  </a:cubicBezTo>
                  <a:cubicBezTo>
                    <a:pt x="1715" y="1877"/>
                    <a:pt x="1762" y="1880"/>
                    <a:pt x="1810" y="1880"/>
                  </a:cubicBezTo>
                  <a:cubicBezTo>
                    <a:pt x="1953" y="1880"/>
                    <a:pt x="2096" y="1853"/>
                    <a:pt x="2239" y="1800"/>
                  </a:cubicBezTo>
                  <a:cubicBezTo>
                    <a:pt x="2858" y="1609"/>
                    <a:pt x="3286" y="1014"/>
                    <a:pt x="3286" y="371"/>
                  </a:cubicBezTo>
                  <a:cubicBezTo>
                    <a:pt x="3286" y="204"/>
                    <a:pt x="3144" y="61"/>
                    <a:pt x="3001" y="61"/>
                  </a:cubicBezTo>
                  <a:cubicBezTo>
                    <a:pt x="2834" y="61"/>
                    <a:pt x="2691" y="204"/>
                    <a:pt x="2691" y="371"/>
                  </a:cubicBezTo>
                  <a:cubicBezTo>
                    <a:pt x="2667" y="752"/>
                    <a:pt x="2405" y="1109"/>
                    <a:pt x="2048" y="1228"/>
                  </a:cubicBezTo>
                  <a:cubicBezTo>
                    <a:pt x="1925" y="1269"/>
                    <a:pt x="1799" y="1289"/>
                    <a:pt x="1676" y="1289"/>
                  </a:cubicBezTo>
                  <a:cubicBezTo>
                    <a:pt x="1371" y="1289"/>
                    <a:pt x="1078" y="1170"/>
                    <a:pt x="857" y="966"/>
                  </a:cubicBezTo>
                  <a:cubicBezTo>
                    <a:pt x="715" y="823"/>
                    <a:pt x="619" y="633"/>
                    <a:pt x="715" y="490"/>
                  </a:cubicBezTo>
                  <a:cubicBezTo>
                    <a:pt x="894" y="245"/>
                    <a:pt x="67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257482" y="1611433"/>
              <a:ext cx="30936" cy="12700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743" y="0"/>
                  </a:moveTo>
                  <a:cubicBezTo>
                    <a:pt x="617" y="0"/>
                    <a:pt x="490" y="11"/>
                    <a:pt x="360" y="34"/>
                  </a:cubicBezTo>
                  <a:cubicBezTo>
                    <a:pt x="1" y="101"/>
                    <a:pt x="65" y="635"/>
                    <a:pt x="414" y="635"/>
                  </a:cubicBezTo>
                  <a:cubicBezTo>
                    <a:pt x="434" y="635"/>
                    <a:pt x="456" y="633"/>
                    <a:pt x="479" y="629"/>
                  </a:cubicBezTo>
                  <a:cubicBezTo>
                    <a:pt x="574" y="613"/>
                    <a:pt x="670" y="605"/>
                    <a:pt x="765" y="605"/>
                  </a:cubicBezTo>
                  <a:cubicBezTo>
                    <a:pt x="955" y="605"/>
                    <a:pt x="1146" y="637"/>
                    <a:pt x="1336" y="700"/>
                  </a:cubicBezTo>
                  <a:cubicBezTo>
                    <a:pt x="1384" y="700"/>
                    <a:pt x="1408" y="724"/>
                    <a:pt x="1432" y="724"/>
                  </a:cubicBezTo>
                  <a:cubicBezTo>
                    <a:pt x="1575" y="724"/>
                    <a:pt x="1694" y="629"/>
                    <a:pt x="1718" y="510"/>
                  </a:cubicBezTo>
                  <a:cubicBezTo>
                    <a:pt x="1765" y="343"/>
                    <a:pt x="1694" y="177"/>
                    <a:pt x="1527" y="129"/>
                  </a:cubicBezTo>
                  <a:cubicBezTo>
                    <a:pt x="1268" y="48"/>
                    <a:pt x="1009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261283" y="1538069"/>
              <a:ext cx="29640" cy="13471"/>
            </a:xfrm>
            <a:custGeom>
              <a:avLst/>
              <a:gdLst/>
              <a:ahLst/>
              <a:cxnLst/>
              <a:rect l="l" t="t" r="r" b="b"/>
              <a:pathLst>
                <a:path w="1692" h="769" extrusionOk="0">
                  <a:moveTo>
                    <a:pt x="467" y="1"/>
                  </a:moveTo>
                  <a:cubicBezTo>
                    <a:pt x="407" y="1"/>
                    <a:pt x="346" y="3"/>
                    <a:pt x="286" y="6"/>
                  </a:cubicBezTo>
                  <a:cubicBezTo>
                    <a:pt x="119" y="30"/>
                    <a:pt x="0" y="173"/>
                    <a:pt x="24" y="340"/>
                  </a:cubicBezTo>
                  <a:cubicBezTo>
                    <a:pt x="46" y="492"/>
                    <a:pt x="167" y="605"/>
                    <a:pt x="315" y="605"/>
                  </a:cubicBezTo>
                  <a:cubicBezTo>
                    <a:pt x="329" y="605"/>
                    <a:pt x="343" y="604"/>
                    <a:pt x="357" y="602"/>
                  </a:cubicBezTo>
                  <a:cubicBezTo>
                    <a:pt x="401" y="598"/>
                    <a:pt x="445" y="596"/>
                    <a:pt x="490" y="596"/>
                  </a:cubicBezTo>
                  <a:cubicBezTo>
                    <a:pt x="714" y="596"/>
                    <a:pt x="949" y="646"/>
                    <a:pt x="1167" y="745"/>
                  </a:cubicBezTo>
                  <a:cubicBezTo>
                    <a:pt x="1191" y="745"/>
                    <a:pt x="1239" y="769"/>
                    <a:pt x="1286" y="769"/>
                  </a:cubicBezTo>
                  <a:cubicBezTo>
                    <a:pt x="1596" y="769"/>
                    <a:pt x="1691" y="340"/>
                    <a:pt x="1405" y="197"/>
                  </a:cubicBezTo>
                  <a:cubicBezTo>
                    <a:pt x="1105" y="57"/>
                    <a:pt x="787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2559974" y="1565011"/>
              <a:ext cx="34877" cy="19479"/>
            </a:xfrm>
            <a:custGeom>
              <a:avLst/>
              <a:gdLst/>
              <a:ahLst/>
              <a:cxnLst/>
              <a:rect l="l" t="t" r="r" b="b"/>
              <a:pathLst>
                <a:path w="1991" h="1112" extrusionOk="0">
                  <a:moveTo>
                    <a:pt x="1598" y="1"/>
                  </a:moveTo>
                  <a:cubicBezTo>
                    <a:pt x="1568" y="1"/>
                    <a:pt x="1535" y="6"/>
                    <a:pt x="1501" y="16"/>
                  </a:cubicBezTo>
                  <a:cubicBezTo>
                    <a:pt x="1024" y="112"/>
                    <a:pt x="596" y="302"/>
                    <a:pt x="191" y="564"/>
                  </a:cubicBezTo>
                  <a:cubicBezTo>
                    <a:pt x="48" y="636"/>
                    <a:pt x="0" y="826"/>
                    <a:pt x="72" y="969"/>
                  </a:cubicBezTo>
                  <a:cubicBezTo>
                    <a:pt x="143" y="1064"/>
                    <a:pt x="239" y="1112"/>
                    <a:pt x="334" y="1112"/>
                  </a:cubicBezTo>
                  <a:cubicBezTo>
                    <a:pt x="381" y="1112"/>
                    <a:pt x="453" y="1088"/>
                    <a:pt x="500" y="1064"/>
                  </a:cubicBezTo>
                  <a:cubicBezTo>
                    <a:pt x="858" y="850"/>
                    <a:pt x="1239" y="683"/>
                    <a:pt x="1644" y="588"/>
                  </a:cubicBezTo>
                  <a:cubicBezTo>
                    <a:pt x="1990" y="501"/>
                    <a:pt x="1903" y="1"/>
                    <a:pt x="1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554876" y="1632927"/>
              <a:ext cx="40571" cy="17903"/>
            </a:xfrm>
            <a:custGeom>
              <a:avLst/>
              <a:gdLst/>
              <a:ahLst/>
              <a:cxnLst/>
              <a:rect l="l" t="t" r="r" b="b"/>
              <a:pathLst>
                <a:path w="2316" h="1022" extrusionOk="0">
                  <a:moveTo>
                    <a:pt x="416" y="1"/>
                  </a:moveTo>
                  <a:cubicBezTo>
                    <a:pt x="97" y="1"/>
                    <a:pt x="1" y="528"/>
                    <a:pt x="387" y="593"/>
                  </a:cubicBezTo>
                  <a:lnTo>
                    <a:pt x="1887" y="1021"/>
                  </a:lnTo>
                  <a:lnTo>
                    <a:pt x="1982" y="1021"/>
                  </a:lnTo>
                  <a:cubicBezTo>
                    <a:pt x="2101" y="1021"/>
                    <a:pt x="2220" y="950"/>
                    <a:pt x="2268" y="831"/>
                  </a:cubicBezTo>
                  <a:cubicBezTo>
                    <a:pt x="2316" y="664"/>
                    <a:pt x="2220" y="497"/>
                    <a:pt x="2054" y="450"/>
                  </a:cubicBezTo>
                  <a:lnTo>
                    <a:pt x="530" y="21"/>
                  </a:lnTo>
                  <a:cubicBezTo>
                    <a:pt x="489" y="7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1278" name="Google Shape;1278;p34"/>
          <p:cNvSpPr txBox="1"/>
          <p:nvPr/>
        </p:nvSpPr>
        <p:spPr>
          <a:xfrm>
            <a:off x="6648994" y="2494311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2022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79" name="Google Shape;1279;p34"/>
          <p:cNvSpPr txBox="1"/>
          <p:nvPr/>
        </p:nvSpPr>
        <p:spPr>
          <a:xfrm>
            <a:off x="6351396" y="2720210"/>
            <a:ext cx="2636535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Children’s Nursing in UCD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0" name="Google Shape;1280;p34"/>
          <p:cNvSpPr txBox="1"/>
          <p:nvPr/>
        </p:nvSpPr>
        <p:spPr>
          <a:xfrm>
            <a:off x="3652412" y="2264498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2020</a:t>
            </a:r>
            <a:endParaRPr sz="2267" dirty="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1" name="Google Shape;1281;p34"/>
          <p:cNvSpPr txBox="1"/>
          <p:nvPr/>
        </p:nvSpPr>
        <p:spPr>
          <a:xfrm>
            <a:off x="3653545" y="2503504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the top 100 QS World University ranking by subject.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2" name="Google Shape;1282;p34"/>
          <p:cNvSpPr txBox="1"/>
          <p:nvPr/>
        </p:nvSpPr>
        <p:spPr>
          <a:xfrm>
            <a:off x="677070" y="1993332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2009</a:t>
            </a:r>
            <a:endParaRPr sz="2267" dirty="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3" name="Google Shape;1283;p34"/>
          <p:cNvSpPr txBox="1"/>
          <p:nvPr/>
        </p:nvSpPr>
        <p:spPr>
          <a:xfrm>
            <a:off x="600721" y="2276512"/>
            <a:ext cx="2240697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PhD graduates from U</a:t>
            </a:r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CD School of Nursing, Midwifery and Health Sciences.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4" name="Google Shape;1284;p34"/>
          <p:cNvSpPr txBox="1"/>
          <p:nvPr/>
        </p:nvSpPr>
        <p:spPr>
          <a:xfrm>
            <a:off x="8147161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2023</a:t>
            </a:r>
            <a:endParaRPr sz="2267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5" name="Google Shape;1285;p34"/>
          <p:cNvSpPr txBox="1"/>
          <p:nvPr/>
        </p:nvSpPr>
        <p:spPr>
          <a:xfrm>
            <a:off x="8132230" y="4732498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IE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Professor of Midwifery in UCD</a:t>
            </a:r>
          </a:p>
        </p:txBody>
      </p:sp>
      <p:sp>
        <p:nvSpPr>
          <p:cNvPr id="1286" name="Google Shape;1286;p34"/>
          <p:cNvSpPr txBox="1"/>
          <p:nvPr/>
        </p:nvSpPr>
        <p:spPr>
          <a:xfrm>
            <a:off x="5119634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2021</a:t>
            </a:r>
            <a:endParaRPr sz="2267" dirty="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87" name="Google Shape;1287;p34"/>
          <p:cNvSpPr txBox="1"/>
          <p:nvPr/>
        </p:nvSpPr>
        <p:spPr>
          <a:xfrm>
            <a:off x="5000787" y="4764046"/>
            <a:ext cx="2283643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Awarded the Athena SWAN Bronze Award.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39" name="Google Shape;1339;p34"/>
          <p:cNvSpPr txBox="1"/>
          <p:nvPr/>
        </p:nvSpPr>
        <p:spPr>
          <a:xfrm>
            <a:off x="2154901" y="4512239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2016</a:t>
            </a:r>
            <a:endParaRPr sz="2267" dirty="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40" name="Google Shape;1340;p34"/>
          <p:cNvSpPr txBox="1"/>
          <p:nvPr/>
        </p:nvSpPr>
        <p:spPr>
          <a:xfrm>
            <a:off x="2138418" y="4712696"/>
            <a:ext cx="2215021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College of Health and Agricultural Science established.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2" name="Google Shape;271;p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7FEC6C-500A-6A3E-8F3C-6956B9855F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900" y="1076901"/>
            <a:ext cx="1370467" cy="1370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9" name="Google Shape;1189;p34"/>
          <p:cNvGrpSpPr/>
          <p:nvPr/>
        </p:nvGrpSpPr>
        <p:grpSpPr>
          <a:xfrm>
            <a:off x="4368992" y="1520583"/>
            <a:ext cx="662388" cy="576329"/>
            <a:chOff x="3503186" y="1372862"/>
            <a:chExt cx="638303" cy="552887"/>
          </a:xfrm>
        </p:grpSpPr>
        <p:sp>
          <p:nvSpPr>
            <p:cNvPr id="1190" name="Google Shape;1190;p34"/>
            <p:cNvSpPr/>
            <p:nvPr/>
          </p:nvSpPr>
          <p:spPr>
            <a:xfrm>
              <a:off x="3604157" y="1446558"/>
              <a:ext cx="461393" cy="407737"/>
            </a:xfrm>
            <a:custGeom>
              <a:avLst/>
              <a:gdLst/>
              <a:ahLst/>
              <a:cxnLst/>
              <a:rect l="l" t="t" r="r" b="b"/>
              <a:pathLst>
                <a:path w="26339" h="23276" extrusionOk="0">
                  <a:moveTo>
                    <a:pt x="11544" y="1"/>
                  </a:moveTo>
                  <a:cubicBezTo>
                    <a:pt x="8864" y="1"/>
                    <a:pt x="6153" y="450"/>
                    <a:pt x="4025" y="2278"/>
                  </a:cubicBezTo>
                  <a:cubicBezTo>
                    <a:pt x="1667" y="4326"/>
                    <a:pt x="262" y="7255"/>
                    <a:pt x="119" y="10398"/>
                  </a:cubicBezTo>
                  <a:cubicBezTo>
                    <a:pt x="0" y="13923"/>
                    <a:pt x="1596" y="17423"/>
                    <a:pt x="4096" y="19853"/>
                  </a:cubicBezTo>
                  <a:cubicBezTo>
                    <a:pt x="4477" y="20234"/>
                    <a:pt x="4906" y="20567"/>
                    <a:pt x="5358" y="20877"/>
                  </a:cubicBezTo>
                  <a:cubicBezTo>
                    <a:pt x="6001" y="21258"/>
                    <a:pt x="6668" y="21567"/>
                    <a:pt x="7383" y="21805"/>
                  </a:cubicBezTo>
                  <a:cubicBezTo>
                    <a:pt x="9273" y="22540"/>
                    <a:pt x="11237" y="23275"/>
                    <a:pt x="13243" y="23275"/>
                  </a:cubicBezTo>
                  <a:cubicBezTo>
                    <a:pt x="13511" y="23275"/>
                    <a:pt x="13781" y="23262"/>
                    <a:pt x="14051" y="23234"/>
                  </a:cubicBezTo>
                  <a:cubicBezTo>
                    <a:pt x="15503" y="23091"/>
                    <a:pt x="16861" y="22544"/>
                    <a:pt x="18170" y="21901"/>
                  </a:cubicBezTo>
                  <a:cubicBezTo>
                    <a:pt x="21195" y="20376"/>
                    <a:pt x="24100" y="18138"/>
                    <a:pt x="25362" y="14899"/>
                  </a:cubicBezTo>
                  <a:cubicBezTo>
                    <a:pt x="26339" y="12256"/>
                    <a:pt x="26220" y="9327"/>
                    <a:pt x="25005" y="6778"/>
                  </a:cubicBezTo>
                  <a:cubicBezTo>
                    <a:pt x="23791" y="4302"/>
                    <a:pt x="21695" y="2325"/>
                    <a:pt x="19147" y="1253"/>
                  </a:cubicBezTo>
                  <a:cubicBezTo>
                    <a:pt x="17027" y="349"/>
                    <a:pt x="14694" y="87"/>
                    <a:pt x="12407" y="15"/>
                  </a:cubicBezTo>
                  <a:cubicBezTo>
                    <a:pt x="12120" y="6"/>
                    <a:pt x="11832" y="1"/>
                    <a:pt x="1154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03186" y="1372862"/>
              <a:ext cx="638303" cy="552887"/>
            </a:xfrm>
            <a:custGeom>
              <a:avLst/>
              <a:gdLst/>
              <a:ahLst/>
              <a:cxnLst/>
              <a:rect l="l" t="t" r="r" b="b"/>
              <a:pathLst>
                <a:path w="36438" h="31562" extrusionOk="0">
                  <a:moveTo>
                    <a:pt x="19457" y="602"/>
                  </a:moveTo>
                  <a:cubicBezTo>
                    <a:pt x="23863" y="602"/>
                    <a:pt x="28269" y="2031"/>
                    <a:pt x="31674" y="5460"/>
                  </a:cubicBezTo>
                  <a:cubicBezTo>
                    <a:pt x="34365" y="8271"/>
                    <a:pt x="35842" y="12057"/>
                    <a:pt x="35746" y="15963"/>
                  </a:cubicBezTo>
                  <a:cubicBezTo>
                    <a:pt x="35675" y="19654"/>
                    <a:pt x="34318" y="22940"/>
                    <a:pt x="31889" y="25274"/>
                  </a:cubicBezTo>
                  <a:cubicBezTo>
                    <a:pt x="30126" y="26941"/>
                    <a:pt x="27792" y="28275"/>
                    <a:pt x="24506" y="29465"/>
                  </a:cubicBezTo>
                  <a:cubicBezTo>
                    <a:pt x="22148" y="30323"/>
                    <a:pt x="20196" y="30799"/>
                    <a:pt x="18386" y="30918"/>
                  </a:cubicBezTo>
                  <a:cubicBezTo>
                    <a:pt x="18031" y="30945"/>
                    <a:pt x="17674" y="30958"/>
                    <a:pt x="17318" y="30958"/>
                  </a:cubicBezTo>
                  <a:cubicBezTo>
                    <a:pt x="12351" y="30958"/>
                    <a:pt x="7380" y="28363"/>
                    <a:pt x="4669" y="24274"/>
                  </a:cubicBezTo>
                  <a:cubicBezTo>
                    <a:pt x="668" y="18225"/>
                    <a:pt x="644" y="8795"/>
                    <a:pt x="7026" y="4436"/>
                  </a:cubicBezTo>
                  <a:cubicBezTo>
                    <a:pt x="10694" y="1960"/>
                    <a:pt x="15028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3" y="1"/>
                    <a:pt x="10215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9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33" y="31513"/>
                  </a:cubicBezTo>
                  <a:cubicBezTo>
                    <a:pt x="20291" y="31371"/>
                    <a:pt x="22291" y="30918"/>
                    <a:pt x="24720" y="30013"/>
                  </a:cubicBezTo>
                  <a:cubicBezTo>
                    <a:pt x="28078" y="28799"/>
                    <a:pt x="30483" y="27417"/>
                    <a:pt x="32293" y="25703"/>
                  </a:cubicBezTo>
                  <a:cubicBezTo>
                    <a:pt x="34842" y="23274"/>
                    <a:pt x="36270" y="19821"/>
                    <a:pt x="36342" y="15963"/>
                  </a:cubicBezTo>
                  <a:cubicBezTo>
                    <a:pt x="36437" y="11914"/>
                    <a:pt x="34889" y="7961"/>
                    <a:pt x="32079" y="5032"/>
                  </a:cubicBezTo>
                  <a:cubicBezTo>
                    <a:pt x="28564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549082" y="1411348"/>
              <a:ext cx="549436" cy="476021"/>
            </a:xfrm>
            <a:custGeom>
              <a:avLst/>
              <a:gdLst/>
              <a:ahLst/>
              <a:cxnLst/>
              <a:rect l="l" t="t" r="r" b="b"/>
              <a:pathLst>
                <a:path w="31365" h="27174" extrusionOk="0">
                  <a:moveTo>
                    <a:pt x="16742" y="596"/>
                  </a:moveTo>
                  <a:cubicBezTo>
                    <a:pt x="20529" y="596"/>
                    <a:pt x="24291" y="1811"/>
                    <a:pt x="27173" y="4764"/>
                  </a:cubicBezTo>
                  <a:cubicBezTo>
                    <a:pt x="29507" y="7169"/>
                    <a:pt x="30745" y="10408"/>
                    <a:pt x="30674" y="13742"/>
                  </a:cubicBezTo>
                  <a:cubicBezTo>
                    <a:pt x="30626" y="16909"/>
                    <a:pt x="29459" y="19719"/>
                    <a:pt x="27363" y="21720"/>
                  </a:cubicBezTo>
                  <a:cubicBezTo>
                    <a:pt x="25887" y="23125"/>
                    <a:pt x="23886" y="24268"/>
                    <a:pt x="21076" y="25292"/>
                  </a:cubicBezTo>
                  <a:cubicBezTo>
                    <a:pt x="19385" y="25935"/>
                    <a:pt x="17623" y="26363"/>
                    <a:pt x="15837" y="26554"/>
                  </a:cubicBezTo>
                  <a:cubicBezTo>
                    <a:pt x="15543" y="26575"/>
                    <a:pt x="15249" y="26586"/>
                    <a:pt x="14955" y="26586"/>
                  </a:cubicBezTo>
                  <a:cubicBezTo>
                    <a:pt x="10689" y="26586"/>
                    <a:pt x="6413" y="24360"/>
                    <a:pt x="4097" y="20862"/>
                  </a:cubicBezTo>
                  <a:cubicBezTo>
                    <a:pt x="643" y="15671"/>
                    <a:pt x="643" y="7598"/>
                    <a:pt x="6097" y="3859"/>
                  </a:cubicBezTo>
                  <a:cubicBezTo>
                    <a:pt x="9241" y="1763"/>
                    <a:pt x="12956" y="620"/>
                    <a:pt x="16742" y="596"/>
                  </a:cubicBezTo>
                  <a:close/>
                  <a:moveTo>
                    <a:pt x="16756" y="1"/>
                  </a:moveTo>
                  <a:cubicBezTo>
                    <a:pt x="12784" y="1"/>
                    <a:pt x="8809" y="1308"/>
                    <a:pt x="5764" y="3383"/>
                  </a:cubicBezTo>
                  <a:cubicBezTo>
                    <a:pt x="24" y="7312"/>
                    <a:pt x="1" y="15766"/>
                    <a:pt x="3596" y="21196"/>
                  </a:cubicBezTo>
                  <a:cubicBezTo>
                    <a:pt x="6002" y="24839"/>
                    <a:pt x="10479" y="27173"/>
                    <a:pt x="14932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44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64" y="10241"/>
                    <a:pt x="30031" y="6859"/>
                    <a:pt x="27601" y="4335"/>
                  </a:cubicBezTo>
                  <a:cubicBezTo>
                    <a:pt x="24586" y="1273"/>
                    <a:pt x="20673" y="1"/>
                    <a:pt x="16756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59A19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703429" y="1504804"/>
              <a:ext cx="230723" cy="299129"/>
            </a:xfrm>
            <a:custGeom>
              <a:avLst/>
              <a:gdLst/>
              <a:ahLst/>
              <a:cxnLst/>
              <a:rect l="l" t="t" r="r" b="b"/>
              <a:pathLst>
                <a:path w="13171" h="17076" extrusionOk="0">
                  <a:moveTo>
                    <a:pt x="12218" y="596"/>
                  </a:moveTo>
                  <a:cubicBezTo>
                    <a:pt x="12551" y="3215"/>
                    <a:pt x="12384" y="5906"/>
                    <a:pt x="12265" y="8502"/>
                  </a:cubicBezTo>
                  <a:lnTo>
                    <a:pt x="12003" y="12503"/>
                  </a:lnTo>
                  <a:cubicBezTo>
                    <a:pt x="11980" y="13694"/>
                    <a:pt x="11837" y="14884"/>
                    <a:pt x="11622" y="16051"/>
                  </a:cubicBezTo>
                  <a:cubicBezTo>
                    <a:pt x="11599" y="16194"/>
                    <a:pt x="11575" y="16266"/>
                    <a:pt x="11527" y="16289"/>
                  </a:cubicBezTo>
                  <a:cubicBezTo>
                    <a:pt x="11479" y="16313"/>
                    <a:pt x="11408" y="16313"/>
                    <a:pt x="11360" y="16313"/>
                  </a:cubicBezTo>
                  <a:lnTo>
                    <a:pt x="8765" y="16408"/>
                  </a:lnTo>
                  <a:cubicBezTo>
                    <a:pt x="7814" y="16438"/>
                    <a:pt x="6844" y="16471"/>
                    <a:pt x="5869" y="16471"/>
                  </a:cubicBezTo>
                  <a:cubicBezTo>
                    <a:pt x="4449" y="16471"/>
                    <a:pt x="3018" y="16401"/>
                    <a:pt x="1620" y="16147"/>
                  </a:cubicBezTo>
                  <a:cubicBezTo>
                    <a:pt x="1287" y="16075"/>
                    <a:pt x="930" y="16004"/>
                    <a:pt x="787" y="15765"/>
                  </a:cubicBezTo>
                  <a:cubicBezTo>
                    <a:pt x="691" y="15551"/>
                    <a:pt x="644" y="15313"/>
                    <a:pt x="668" y="15075"/>
                  </a:cubicBezTo>
                  <a:lnTo>
                    <a:pt x="620" y="3406"/>
                  </a:lnTo>
                  <a:lnTo>
                    <a:pt x="620" y="3025"/>
                  </a:lnTo>
                  <a:cubicBezTo>
                    <a:pt x="620" y="1763"/>
                    <a:pt x="644" y="1167"/>
                    <a:pt x="1716" y="1072"/>
                  </a:cubicBezTo>
                  <a:cubicBezTo>
                    <a:pt x="2239" y="1001"/>
                    <a:pt x="6193" y="858"/>
                    <a:pt x="9050" y="739"/>
                  </a:cubicBezTo>
                  <a:cubicBezTo>
                    <a:pt x="10884" y="667"/>
                    <a:pt x="11765" y="643"/>
                    <a:pt x="12218" y="596"/>
                  </a:cubicBezTo>
                  <a:close/>
                  <a:moveTo>
                    <a:pt x="12456" y="0"/>
                  </a:moveTo>
                  <a:cubicBezTo>
                    <a:pt x="12289" y="24"/>
                    <a:pt x="10717" y="96"/>
                    <a:pt x="9050" y="143"/>
                  </a:cubicBezTo>
                  <a:cubicBezTo>
                    <a:pt x="6002" y="262"/>
                    <a:pt x="2216" y="429"/>
                    <a:pt x="1668" y="477"/>
                  </a:cubicBezTo>
                  <a:cubicBezTo>
                    <a:pt x="1" y="643"/>
                    <a:pt x="25" y="1905"/>
                    <a:pt x="48" y="3025"/>
                  </a:cubicBezTo>
                  <a:lnTo>
                    <a:pt x="48" y="3406"/>
                  </a:lnTo>
                  <a:lnTo>
                    <a:pt x="72" y="15099"/>
                  </a:lnTo>
                  <a:cubicBezTo>
                    <a:pt x="48" y="15456"/>
                    <a:pt x="144" y="15789"/>
                    <a:pt x="310" y="16099"/>
                  </a:cubicBezTo>
                  <a:cubicBezTo>
                    <a:pt x="572" y="16504"/>
                    <a:pt x="1073" y="16647"/>
                    <a:pt x="1549" y="16742"/>
                  </a:cubicBezTo>
                  <a:cubicBezTo>
                    <a:pt x="2978" y="16980"/>
                    <a:pt x="4430" y="17075"/>
                    <a:pt x="5883" y="17075"/>
                  </a:cubicBezTo>
                  <a:cubicBezTo>
                    <a:pt x="6859" y="17075"/>
                    <a:pt x="7836" y="17028"/>
                    <a:pt x="8812" y="16980"/>
                  </a:cubicBezTo>
                  <a:lnTo>
                    <a:pt x="11408" y="16909"/>
                  </a:lnTo>
                  <a:cubicBezTo>
                    <a:pt x="11575" y="16909"/>
                    <a:pt x="11741" y="16861"/>
                    <a:pt x="11884" y="16789"/>
                  </a:cubicBezTo>
                  <a:cubicBezTo>
                    <a:pt x="12075" y="16647"/>
                    <a:pt x="12218" y="16408"/>
                    <a:pt x="12242" y="16147"/>
                  </a:cubicBezTo>
                  <a:cubicBezTo>
                    <a:pt x="12480" y="14956"/>
                    <a:pt x="12599" y="13741"/>
                    <a:pt x="12646" y="12527"/>
                  </a:cubicBezTo>
                  <a:lnTo>
                    <a:pt x="12861" y="8526"/>
                  </a:lnTo>
                  <a:cubicBezTo>
                    <a:pt x="13004" y="5811"/>
                    <a:pt x="13170" y="3001"/>
                    <a:pt x="12789" y="262"/>
                  </a:cubicBezTo>
                  <a:cubicBezTo>
                    <a:pt x="12765" y="143"/>
                    <a:pt x="12670" y="48"/>
                    <a:pt x="12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726149" y="1533708"/>
              <a:ext cx="176717" cy="231844"/>
            </a:xfrm>
            <a:custGeom>
              <a:avLst/>
              <a:gdLst/>
              <a:ahLst/>
              <a:cxnLst/>
              <a:rect l="l" t="t" r="r" b="b"/>
              <a:pathLst>
                <a:path w="10088" h="13235" extrusionOk="0">
                  <a:moveTo>
                    <a:pt x="9301" y="541"/>
                  </a:moveTo>
                  <a:cubicBezTo>
                    <a:pt x="9301" y="589"/>
                    <a:pt x="9301" y="613"/>
                    <a:pt x="9301" y="660"/>
                  </a:cubicBezTo>
                  <a:cubicBezTo>
                    <a:pt x="9516" y="4518"/>
                    <a:pt x="9468" y="8400"/>
                    <a:pt x="9135" y="12258"/>
                  </a:cubicBezTo>
                  <a:cubicBezTo>
                    <a:pt x="9135" y="12329"/>
                    <a:pt x="9135" y="12401"/>
                    <a:pt x="9111" y="12448"/>
                  </a:cubicBezTo>
                  <a:cubicBezTo>
                    <a:pt x="9039" y="12472"/>
                    <a:pt x="8992" y="12472"/>
                    <a:pt x="8920" y="12472"/>
                  </a:cubicBezTo>
                  <a:cubicBezTo>
                    <a:pt x="7383" y="12575"/>
                    <a:pt x="5836" y="12623"/>
                    <a:pt x="4298" y="12623"/>
                  </a:cubicBezTo>
                  <a:cubicBezTo>
                    <a:pt x="3334" y="12623"/>
                    <a:pt x="2373" y="12604"/>
                    <a:pt x="1419" y="12568"/>
                  </a:cubicBezTo>
                  <a:cubicBezTo>
                    <a:pt x="1228" y="12568"/>
                    <a:pt x="1061" y="12520"/>
                    <a:pt x="919" y="12448"/>
                  </a:cubicBezTo>
                  <a:cubicBezTo>
                    <a:pt x="800" y="12282"/>
                    <a:pt x="728" y="12067"/>
                    <a:pt x="776" y="11853"/>
                  </a:cubicBezTo>
                  <a:lnTo>
                    <a:pt x="633" y="1708"/>
                  </a:lnTo>
                  <a:cubicBezTo>
                    <a:pt x="633" y="1208"/>
                    <a:pt x="680" y="1065"/>
                    <a:pt x="704" y="1041"/>
                  </a:cubicBezTo>
                  <a:cubicBezTo>
                    <a:pt x="895" y="994"/>
                    <a:pt x="1061" y="970"/>
                    <a:pt x="1252" y="970"/>
                  </a:cubicBezTo>
                  <a:lnTo>
                    <a:pt x="1609" y="970"/>
                  </a:lnTo>
                  <a:lnTo>
                    <a:pt x="9182" y="589"/>
                  </a:lnTo>
                  <a:lnTo>
                    <a:pt x="9230" y="589"/>
                  </a:lnTo>
                  <a:lnTo>
                    <a:pt x="9301" y="541"/>
                  </a:lnTo>
                  <a:close/>
                  <a:moveTo>
                    <a:pt x="9274" y="1"/>
                  </a:moveTo>
                  <a:cubicBezTo>
                    <a:pt x="9229" y="1"/>
                    <a:pt x="9182" y="6"/>
                    <a:pt x="9135" y="17"/>
                  </a:cubicBezTo>
                  <a:lnTo>
                    <a:pt x="1562" y="398"/>
                  </a:lnTo>
                  <a:lnTo>
                    <a:pt x="1228" y="398"/>
                  </a:lnTo>
                  <a:cubicBezTo>
                    <a:pt x="252" y="422"/>
                    <a:pt x="14" y="589"/>
                    <a:pt x="37" y="1732"/>
                  </a:cubicBezTo>
                  <a:lnTo>
                    <a:pt x="157" y="11877"/>
                  </a:lnTo>
                  <a:cubicBezTo>
                    <a:pt x="1" y="12568"/>
                    <a:pt x="533" y="13196"/>
                    <a:pt x="1226" y="13196"/>
                  </a:cubicBezTo>
                  <a:cubicBezTo>
                    <a:pt x="1274" y="13196"/>
                    <a:pt x="1322" y="13193"/>
                    <a:pt x="1371" y="13187"/>
                  </a:cubicBezTo>
                  <a:cubicBezTo>
                    <a:pt x="2371" y="13211"/>
                    <a:pt x="3372" y="13234"/>
                    <a:pt x="4372" y="13234"/>
                  </a:cubicBezTo>
                  <a:cubicBezTo>
                    <a:pt x="5896" y="13234"/>
                    <a:pt x="7420" y="13187"/>
                    <a:pt x="8944" y="13115"/>
                  </a:cubicBezTo>
                  <a:cubicBezTo>
                    <a:pt x="8970" y="13118"/>
                    <a:pt x="8996" y="13120"/>
                    <a:pt x="9021" y="13120"/>
                  </a:cubicBezTo>
                  <a:cubicBezTo>
                    <a:pt x="9417" y="13120"/>
                    <a:pt x="9752" y="12778"/>
                    <a:pt x="9730" y="12353"/>
                  </a:cubicBezTo>
                  <a:cubicBezTo>
                    <a:pt x="10040" y="8471"/>
                    <a:pt x="10087" y="4566"/>
                    <a:pt x="9873" y="684"/>
                  </a:cubicBezTo>
                  <a:cubicBezTo>
                    <a:pt x="9915" y="305"/>
                    <a:pt x="9622" y="1"/>
                    <a:pt x="9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778246" y="1591147"/>
              <a:ext cx="87342" cy="11281"/>
            </a:xfrm>
            <a:custGeom>
              <a:avLst/>
              <a:gdLst/>
              <a:ahLst/>
              <a:cxnLst/>
              <a:rect l="l" t="t" r="r" b="b"/>
              <a:pathLst>
                <a:path w="4986" h="644" extrusionOk="0">
                  <a:moveTo>
                    <a:pt x="398" y="0"/>
                  </a:moveTo>
                  <a:cubicBezTo>
                    <a:pt x="16" y="0"/>
                    <a:pt x="1" y="573"/>
                    <a:pt x="398" y="596"/>
                  </a:cubicBezTo>
                  <a:cubicBezTo>
                    <a:pt x="1064" y="620"/>
                    <a:pt x="1755" y="644"/>
                    <a:pt x="2446" y="644"/>
                  </a:cubicBezTo>
                  <a:cubicBezTo>
                    <a:pt x="3160" y="644"/>
                    <a:pt x="3898" y="620"/>
                    <a:pt x="4589" y="596"/>
                  </a:cubicBezTo>
                  <a:cubicBezTo>
                    <a:pt x="4986" y="573"/>
                    <a:pt x="4971" y="0"/>
                    <a:pt x="4588" y="0"/>
                  </a:cubicBezTo>
                  <a:cubicBezTo>
                    <a:pt x="4581" y="0"/>
                    <a:pt x="4573" y="0"/>
                    <a:pt x="4565" y="1"/>
                  </a:cubicBezTo>
                  <a:cubicBezTo>
                    <a:pt x="3874" y="37"/>
                    <a:pt x="3184" y="55"/>
                    <a:pt x="2493" y="55"/>
                  </a:cubicBezTo>
                  <a:cubicBezTo>
                    <a:pt x="1803" y="55"/>
                    <a:pt x="1112" y="37"/>
                    <a:pt x="421" y="1"/>
                  </a:cubicBezTo>
                  <a:cubicBezTo>
                    <a:pt x="413" y="0"/>
                    <a:pt x="406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745979" y="1622854"/>
              <a:ext cx="136864" cy="12122"/>
            </a:xfrm>
            <a:custGeom>
              <a:avLst/>
              <a:gdLst/>
              <a:ahLst/>
              <a:cxnLst/>
              <a:rect l="l" t="t" r="r" b="b"/>
              <a:pathLst>
                <a:path w="7813" h="692" extrusionOk="0">
                  <a:moveTo>
                    <a:pt x="7407" y="1"/>
                  </a:moveTo>
                  <a:lnTo>
                    <a:pt x="406" y="96"/>
                  </a:lnTo>
                  <a:cubicBezTo>
                    <a:pt x="1" y="96"/>
                    <a:pt x="1" y="691"/>
                    <a:pt x="406" y="691"/>
                  </a:cubicBezTo>
                  <a:lnTo>
                    <a:pt x="7407" y="596"/>
                  </a:lnTo>
                  <a:cubicBezTo>
                    <a:pt x="7812" y="596"/>
                    <a:pt x="7812" y="1"/>
                    <a:pt x="7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757243" y="1652056"/>
              <a:ext cx="45073" cy="10458"/>
            </a:xfrm>
            <a:custGeom>
              <a:avLst/>
              <a:gdLst/>
              <a:ahLst/>
              <a:cxnLst/>
              <a:rect l="l" t="t" r="r" b="b"/>
              <a:pathLst>
                <a:path w="2573" h="597" extrusionOk="0">
                  <a:moveTo>
                    <a:pt x="406" y="1"/>
                  </a:moveTo>
                  <a:cubicBezTo>
                    <a:pt x="1" y="1"/>
                    <a:pt x="1" y="596"/>
                    <a:pt x="406" y="596"/>
                  </a:cubicBezTo>
                  <a:lnTo>
                    <a:pt x="2168" y="596"/>
                  </a:lnTo>
                  <a:cubicBezTo>
                    <a:pt x="2573" y="596"/>
                    <a:pt x="2573" y="1"/>
                    <a:pt x="2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749745" y="1673340"/>
              <a:ext cx="78443" cy="10440"/>
            </a:xfrm>
            <a:custGeom>
              <a:avLst/>
              <a:gdLst/>
              <a:ahLst/>
              <a:cxnLst/>
              <a:rect l="l" t="t" r="r" b="b"/>
              <a:pathLst>
                <a:path w="4478" h="596" extrusionOk="0">
                  <a:moveTo>
                    <a:pt x="405" y="0"/>
                  </a:moveTo>
                  <a:cubicBezTo>
                    <a:pt x="0" y="0"/>
                    <a:pt x="0" y="596"/>
                    <a:pt x="405" y="596"/>
                  </a:cubicBezTo>
                  <a:lnTo>
                    <a:pt x="4073" y="596"/>
                  </a:lnTo>
                  <a:cubicBezTo>
                    <a:pt x="4477" y="596"/>
                    <a:pt x="4477" y="0"/>
                    <a:pt x="4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pic>
        <p:nvPicPr>
          <p:cNvPr id="102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18E90BF-5D72-C2D7-BB61-30E9DD5F3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4906" y="5386378"/>
            <a:ext cx="1525458" cy="9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50;p34">
            <a:extLst>
              <a:ext uri="{FF2B5EF4-FFF2-40B4-BE49-F238E27FC236}">
                <a16:creationId xmlns:a16="http://schemas.microsoft.com/office/drawing/2014/main" id="{C66551A5-3C9A-FC6F-8B0A-88176EA6521F}"/>
              </a:ext>
            </a:extLst>
          </p:cNvPr>
          <p:cNvSpPr/>
          <p:nvPr/>
        </p:nvSpPr>
        <p:spPr>
          <a:xfrm>
            <a:off x="11034045" y="2366253"/>
            <a:ext cx="52576" cy="44144"/>
          </a:xfrm>
          <a:custGeom>
            <a:avLst/>
            <a:gdLst/>
            <a:ahLst/>
            <a:cxnLst/>
            <a:rect l="l" t="t" r="r" b="b"/>
            <a:pathLst>
              <a:path w="2251" h="1890" extrusionOk="0">
                <a:moveTo>
                  <a:pt x="1831" y="1"/>
                </a:moveTo>
                <a:cubicBezTo>
                  <a:pt x="1769" y="1"/>
                  <a:pt x="1704" y="24"/>
                  <a:pt x="1644" y="79"/>
                </a:cubicBezTo>
                <a:lnTo>
                  <a:pt x="144" y="1365"/>
                </a:lnTo>
                <a:cubicBezTo>
                  <a:pt x="25" y="1461"/>
                  <a:pt x="1" y="1651"/>
                  <a:pt x="120" y="1770"/>
                </a:cubicBezTo>
                <a:cubicBezTo>
                  <a:pt x="167" y="1842"/>
                  <a:pt x="263" y="1889"/>
                  <a:pt x="334" y="1889"/>
                </a:cubicBezTo>
                <a:cubicBezTo>
                  <a:pt x="406" y="1889"/>
                  <a:pt x="477" y="1866"/>
                  <a:pt x="525" y="1818"/>
                </a:cubicBezTo>
                <a:lnTo>
                  <a:pt x="2025" y="532"/>
                </a:lnTo>
                <a:cubicBezTo>
                  <a:pt x="2250" y="325"/>
                  <a:pt x="2061" y="1"/>
                  <a:pt x="18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1251;p34">
            <a:extLst>
              <a:ext uri="{FF2B5EF4-FFF2-40B4-BE49-F238E27FC236}">
                <a16:creationId xmlns:a16="http://schemas.microsoft.com/office/drawing/2014/main" id="{B3F2EFD1-CA78-D1EF-27A1-703E7C2BE1B8}"/>
              </a:ext>
            </a:extLst>
          </p:cNvPr>
          <p:cNvSpPr/>
          <p:nvPr/>
        </p:nvSpPr>
        <p:spPr>
          <a:xfrm>
            <a:off x="11233832" y="2437632"/>
            <a:ext cx="15603" cy="68435"/>
          </a:xfrm>
          <a:custGeom>
            <a:avLst/>
            <a:gdLst/>
            <a:ahLst/>
            <a:cxnLst/>
            <a:rect l="l" t="t" r="r" b="b"/>
            <a:pathLst>
              <a:path w="668" h="2930" extrusionOk="0">
                <a:moveTo>
                  <a:pt x="382" y="0"/>
                </a:moveTo>
                <a:cubicBezTo>
                  <a:pt x="215" y="0"/>
                  <a:pt x="72" y="143"/>
                  <a:pt x="72" y="310"/>
                </a:cubicBezTo>
                <a:lnTo>
                  <a:pt x="1" y="2644"/>
                </a:lnTo>
                <a:cubicBezTo>
                  <a:pt x="1" y="2810"/>
                  <a:pt x="120" y="2929"/>
                  <a:pt x="286" y="2929"/>
                </a:cubicBezTo>
                <a:cubicBezTo>
                  <a:pt x="453" y="2929"/>
                  <a:pt x="596" y="2810"/>
                  <a:pt x="596" y="2644"/>
                </a:cubicBezTo>
                <a:lnTo>
                  <a:pt x="667" y="310"/>
                </a:lnTo>
                <a:cubicBezTo>
                  <a:pt x="667" y="143"/>
                  <a:pt x="548" y="0"/>
                  <a:pt x="3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1252;p34">
            <a:extLst>
              <a:ext uri="{FF2B5EF4-FFF2-40B4-BE49-F238E27FC236}">
                <a16:creationId xmlns:a16="http://schemas.microsoft.com/office/drawing/2014/main" id="{10AF46F4-D383-95BB-6A6F-76FBB36F0647}"/>
              </a:ext>
            </a:extLst>
          </p:cNvPr>
          <p:cNvSpPr/>
          <p:nvPr/>
        </p:nvSpPr>
        <p:spPr>
          <a:xfrm>
            <a:off x="11309484" y="2426420"/>
            <a:ext cx="43957" cy="61848"/>
          </a:xfrm>
          <a:custGeom>
            <a:avLst/>
            <a:gdLst/>
            <a:ahLst/>
            <a:cxnLst/>
            <a:rect l="l" t="t" r="r" b="b"/>
            <a:pathLst>
              <a:path w="1882" h="2648" extrusionOk="0">
                <a:moveTo>
                  <a:pt x="353" y="0"/>
                </a:moveTo>
                <a:cubicBezTo>
                  <a:pt x="315" y="0"/>
                  <a:pt x="276" y="9"/>
                  <a:pt x="239" y="28"/>
                </a:cubicBezTo>
                <a:cubicBezTo>
                  <a:pt x="72" y="75"/>
                  <a:pt x="0" y="266"/>
                  <a:pt x="72" y="409"/>
                </a:cubicBezTo>
                <a:cubicBezTo>
                  <a:pt x="381" y="1171"/>
                  <a:pt x="810" y="1885"/>
                  <a:pt x="1310" y="2528"/>
                </a:cubicBezTo>
                <a:cubicBezTo>
                  <a:pt x="1382" y="2600"/>
                  <a:pt x="1453" y="2647"/>
                  <a:pt x="1548" y="2647"/>
                </a:cubicBezTo>
                <a:cubicBezTo>
                  <a:pt x="1620" y="2647"/>
                  <a:pt x="1667" y="2624"/>
                  <a:pt x="1739" y="2576"/>
                </a:cubicBezTo>
                <a:cubicBezTo>
                  <a:pt x="1858" y="2481"/>
                  <a:pt x="1882" y="2290"/>
                  <a:pt x="1787" y="2171"/>
                </a:cubicBezTo>
                <a:cubicBezTo>
                  <a:pt x="1310" y="1576"/>
                  <a:pt x="905" y="909"/>
                  <a:pt x="620" y="195"/>
                </a:cubicBezTo>
                <a:cubicBezTo>
                  <a:pt x="567" y="71"/>
                  <a:pt x="462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" name="Google Shape;1253;p34">
            <a:extLst>
              <a:ext uri="{FF2B5EF4-FFF2-40B4-BE49-F238E27FC236}">
                <a16:creationId xmlns:a16="http://schemas.microsoft.com/office/drawing/2014/main" id="{65928370-8DDC-2542-E497-014DEB574F28}"/>
              </a:ext>
            </a:extLst>
          </p:cNvPr>
          <p:cNvGrpSpPr/>
          <p:nvPr/>
        </p:nvGrpSpPr>
        <p:grpSpPr>
          <a:xfrm>
            <a:off x="10291299" y="2009323"/>
            <a:ext cx="662444" cy="574192"/>
            <a:chOff x="6334943" y="1372862"/>
            <a:chExt cx="637865" cy="552887"/>
          </a:xfrm>
        </p:grpSpPr>
        <p:sp>
          <p:nvSpPr>
            <p:cNvPr id="8" name="Google Shape;1254;p34">
              <a:extLst>
                <a:ext uri="{FF2B5EF4-FFF2-40B4-BE49-F238E27FC236}">
                  <a16:creationId xmlns:a16="http://schemas.microsoft.com/office/drawing/2014/main" id="{998C3D3C-07C8-9C15-497D-F81C67ABBE6C}"/>
                </a:ext>
              </a:extLst>
            </p:cNvPr>
            <p:cNvSpPr/>
            <p:nvPr/>
          </p:nvSpPr>
          <p:spPr>
            <a:xfrm>
              <a:off x="6440486" y="1446558"/>
              <a:ext cx="461831" cy="407737"/>
            </a:xfrm>
            <a:custGeom>
              <a:avLst/>
              <a:gdLst/>
              <a:ahLst/>
              <a:cxnLst/>
              <a:rect l="l" t="t" r="r" b="b"/>
              <a:pathLst>
                <a:path w="26364" h="23276" extrusionOk="0">
                  <a:moveTo>
                    <a:pt x="11568" y="1"/>
                  </a:moveTo>
                  <a:cubicBezTo>
                    <a:pt x="8888" y="1"/>
                    <a:pt x="6178" y="450"/>
                    <a:pt x="4049" y="2278"/>
                  </a:cubicBezTo>
                  <a:cubicBezTo>
                    <a:pt x="1692" y="4326"/>
                    <a:pt x="263" y="7255"/>
                    <a:pt x="120" y="10398"/>
                  </a:cubicBezTo>
                  <a:cubicBezTo>
                    <a:pt x="1" y="13923"/>
                    <a:pt x="1596" y="17423"/>
                    <a:pt x="4097" y="19853"/>
                  </a:cubicBezTo>
                  <a:cubicBezTo>
                    <a:pt x="4478" y="20234"/>
                    <a:pt x="4906" y="20567"/>
                    <a:pt x="5359" y="20877"/>
                  </a:cubicBezTo>
                  <a:cubicBezTo>
                    <a:pt x="6002" y="21258"/>
                    <a:pt x="6693" y="21567"/>
                    <a:pt x="7383" y="21805"/>
                  </a:cubicBezTo>
                  <a:cubicBezTo>
                    <a:pt x="9273" y="22540"/>
                    <a:pt x="11238" y="23275"/>
                    <a:pt x="13243" y="23275"/>
                  </a:cubicBezTo>
                  <a:cubicBezTo>
                    <a:pt x="13512" y="23275"/>
                    <a:pt x="13781" y="23262"/>
                    <a:pt x="14051" y="23234"/>
                  </a:cubicBezTo>
                  <a:cubicBezTo>
                    <a:pt x="15504" y="23091"/>
                    <a:pt x="16861" y="22544"/>
                    <a:pt x="18171" y="21901"/>
                  </a:cubicBezTo>
                  <a:cubicBezTo>
                    <a:pt x="21219" y="20376"/>
                    <a:pt x="24101" y="18138"/>
                    <a:pt x="25387" y="14899"/>
                  </a:cubicBezTo>
                  <a:cubicBezTo>
                    <a:pt x="26363" y="12256"/>
                    <a:pt x="26244" y="9327"/>
                    <a:pt x="25030" y="6778"/>
                  </a:cubicBezTo>
                  <a:cubicBezTo>
                    <a:pt x="23815" y="4302"/>
                    <a:pt x="21720" y="2325"/>
                    <a:pt x="19171" y="1253"/>
                  </a:cubicBezTo>
                  <a:cubicBezTo>
                    <a:pt x="17052" y="349"/>
                    <a:pt x="14718" y="87"/>
                    <a:pt x="12432" y="15"/>
                  </a:cubicBezTo>
                  <a:cubicBezTo>
                    <a:pt x="12145" y="6"/>
                    <a:pt x="11857" y="1"/>
                    <a:pt x="1156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255;p34">
              <a:extLst>
                <a:ext uri="{FF2B5EF4-FFF2-40B4-BE49-F238E27FC236}">
                  <a16:creationId xmlns:a16="http://schemas.microsoft.com/office/drawing/2014/main" id="{F11A4551-A685-D8DB-4086-3E556377C75D}"/>
                </a:ext>
              </a:extLst>
            </p:cNvPr>
            <p:cNvSpPr/>
            <p:nvPr/>
          </p:nvSpPr>
          <p:spPr>
            <a:xfrm>
              <a:off x="6334943" y="1372862"/>
              <a:ext cx="637865" cy="552887"/>
            </a:xfrm>
            <a:custGeom>
              <a:avLst/>
              <a:gdLst/>
              <a:ahLst/>
              <a:cxnLst/>
              <a:rect l="l" t="t" r="r" b="b"/>
              <a:pathLst>
                <a:path w="36413" h="31562" extrusionOk="0">
                  <a:moveTo>
                    <a:pt x="19457" y="602"/>
                  </a:moveTo>
                  <a:cubicBezTo>
                    <a:pt x="23863" y="602"/>
                    <a:pt x="28268" y="2031"/>
                    <a:pt x="31650" y="5460"/>
                  </a:cubicBezTo>
                  <a:cubicBezTo>
                    <a:pt x="34365" y="8271"/>
                    <a:pt x="35818" y="12057"/>
                    <a:pt x="35746" y="15963"/>
                  </a:cubicBezTo>
                  <a:cubicBezTo>
                    <a:pt x="35675" y="19654"/>
                    <a:pt x="34294" y="22940"/>
                    <a:pt x="31864" y="25274"/>
                  </a:cubicBezTo>
                  <a:cubicBezTo>
                    <a:pt x="30126" y="26941"/>
                    <a:pt x="27768" y="28275"/>
                    <a:pt x="24506" y="29465"/>
                  </a:cubicBezTo>
                  <a:cubicBezTo>
                    <a:pt x="22124" y="30323"/>
                    <a:pt x="20172" y="30799"/>
                    <a:pt x="18385" y="30918"/>
                  </a:cubicBezTo>
                  <a:cubicBezTo>
                    <a:pt x="18030" y="30945"/>
                    <a:pt x="17674" y="30958"/>
                    <a:pt x="17318" y="30958"/>
                  </a:cubicBezTo>
                  <a:cubicBezTo>
                    <a:pt x="12348" y="30958"/>
                    <a:pt x="7357" y="28363"/>
                    <a:pt x="4668" y="24274"/>
                  </a:cubicBezTo>
                  <a:cubicBezTo>
                    <a:pt x="644" y="18225"/>
                    <a:pt x="620" y="8795"/>
                    <a:pt x="7002" y="4436"/>
                  </a:cubicBezTo>
                  <a:cubicBezTo>
                    <a:pt x="10693" y="1960"/>
                    <a:pt x="15004" y="626"/>
                    <a:pt x="19457" y="602"/>
                  </a:cubicBezTo>
                  <a:close/>
                  <a:moveTo>
                    <a:pt x="19447" y="1"/>
                  </a:moveTo>
                  <a:cubicBezTo>
                    <a:pt x="14832" y="1"/>
                    <a:pt x="10214" y="1517"/>
                    <a:pt x="6669" y="3936"/>
                  </a:cubicBezTo>
                  <a:cubicBezTo>
                    <a:pt x="1" y="8509"/>
                    <a:pt x="1" y="18296"/>
                    <a:pt x="4168" y="24607"/>
                  </a:cubicBezTo>
                  <a:cubicBezTo>
                    <a:pt x="6978" y="28870"/>
                    <a:pt x="12170" y="31561"/>
                    <a:pt x="17338" y="31561"/>
                  </a:cubicBezTo>
                  <a:cubicBezTo>
                    <a:pt x="17695" y="31561"/>
                    <a:pt x="18052" y="31561"/>
                    <a:pt x="18409" y="31513"/>
                  </a:cubicBezTo>
                  <a:cubicBezTo>
                    <a:pt x="20291" y="31371"/>
                    <a:pt x="22267" y="30918"/>
                    <a:pt x="24696" y="30013"/>
                  </a:cubicBezTo>
                  <a:cubicBezTo>
                    <a:pt x="28078" y="28799"/>
                    <a:pt x="30483" y="27417"/>
                    <a:pt x="32269" y="25703"/>
                  </a:cubicBezTo>
                  <a:cubicBezTo>
                    <a:pt x="34841" y="23274"/>
                    <a:pt x="36270" y="19821"/>
                    <a:pt x="36318" y="15963"/>
                  </a:cubicBezTo>
                  <a:cubicBezTo>
                    <a:pt x="36413" y="11914"/>
                    <a:pt x="34889" y="7985"/>
                    <a:pt x="32079" y="5032"/>
                  </a:cubicBezTo>
                  <a:cubicBezTo>
                    <a:pt x="28563" y="1481"/>
                    <a:pt x="24007" y="1"/>
                    <a:pt x="1944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256;p34">
              <a:extLst>
                <a:ext uri="{FF2B5EF4-FFF2-40B4-BE49-F238E27FC236}">
                  <a16:creationId xmlns:a16="http://schemas.microsoft.com/office/drawing/2014/main" id="{B44E93FB-DBC5-6A7A-DEF7-D9491299549A}"/>
                </a:ext>
              </a:extLst>
            </p:cNvPr>
            <p:cNvSpPr/>
            <p:nvPr/>
          </p:nvSpPr>
          <p:spPr>
            <a:xfrm>
              <a:off x="6380839" y="1411348"/>
              <a:ext cx="549016" cy="476021"/>
            </a:xfrm>
            <a:custGeom>
              <a:avLst/>
              <a:gdLst/>
              <a:ahLst/>
              <a:cxnLst/>
              <a:rect l="l" t="t" r="r" b="b"/>
              <a:pathLst>
                <a:path w="31341" h="27174" extrusionOk="0">
                  <a:moveTo>
                    <a:pt x="16742" y="596"/>
                  </a:moveTo>
                  <a:cubicBezTo>
                    <a:pt x="20528" y="596"/>
                    <a:pt x="24291" y="1811"/>
                    <a:pt x="27173" y="4764"/>
                  </a:cubicBezTo>
                  <a:cubicBezTo>
                    <a:pt x="29483" y="7169"/>
                    <a:pt x="30745" y="10408"/>
                    <a:pt x="30673" y="13742"/>
                  </a:cubicBezTo>
                  <a:cubicBezTo>
                    <a:pt x="30626" y="16909"/>
                    <a:pt x="29435" y="19719"/>
                    <a:pt x="27363" y="21720"/>
                  </a:cubicBezTo>
                  <a:cubicBezTo>
                    <a:pt x="25863" y="23125"/>
                    <a:pt x="23862" y="24268"/>
                    <a:pt x="21052" y="25292"/>
                  </a:cubicBezTo>
                  <a:cubicBezTo>
                    <a:pt x="19385" y="25935"/>
                    <a:pt x="17623" y="26363"/>
                    <a:pt x="15813" y="26554"/>
                  </a:cubicBezTo>
                  <a:cubicBezTo>
                    <a:pt x="15521" y="26575"/>
                    <a:pt x="15228" y="26586"/>
                    <a:pt x="14935" y="26586"/>
                  </a:cubicBezTo>
                  <a:cubicBezTo>
                    <a:pt x="10689" y="26586"/>
                    <a:pt x="6413" y="24360"/>
                    <a:pt x="4096" y="20862"/>
                  </a:cubicBezTo>
                  <a:cubicBezTo>
                    <a:pt x="643" y="15671"/>
                    <a:pt x="643" y="7598"/>
                    <a:pt x="6073" y="3859"/>
                  </a:cubicBezTo>
                  <a:cubicBezTo>
                    <a:pt x="9240" y="1763"/>
                    <a:pt x="12955" y="620"/>
                    <a:pt x="16742" y="596"/>
                  </a:cubicBezTo>
                  <a:close/>
                  <a:moveTo>
                    <a:pt x="16752" y="1"/>
                  </a:moveTo>
                  <a:cubicBezTo>
                    <a:pt x="12778" y="1"/>
                    <a:pt x="8797" y="1308"/>
                    <a:pt x="5740" y="3383"/>
                  </a:cubicBezTo>
                  <a:cubicBezTo>
                    <a:pt x="24" y="7312"/>
                    <a:pt x="0" y="15766"/>
                    <a:pt x="3596" y="21196"/>
                  </a:cubicBezTo>
                  <a:cubicBezTo>
                    <a:pt x="6001" y="24839"/>
                    <a:pt x="10479" y="27173"/>
                    <a:pt x="14908" y="27173"/>
                  </a:cubicBezTo>
                  <a:cubicBezTo>
                    <a:pt x="15242" y="27173"/>
                    <a:pt x="15551" y="27149"/>
                    <a:pt x="15861" y="27126"/>
                  </a:cubicBezTo>
                  <a:cubicBezTo>
                    <a:pt x="17718" y="26959"/>
                    <a:pt x="19528" y="26530"/>
                    <a:pt x="21267" y="25840"/>
                  </a:cubicBezTo>
                  <a:cubicBezTo>
                    <a:pt x="24172" y="24792"/>
                    <a:pt x="26220" y="23625"/>
                    <a:pt x="27792" y="22124"/>
                  </a:cubicBezTo>
                  <a:cubicBezTo>
                    <a:pt x="29983" y="20029"/>
                    <a:pt x="31221" y="17052"/>
                    <a:pt x="31269" y="13742"/>
                  </a:cubicBezTo>
                  <a:cubicBezTo>
                    <a:pt x="31340" y="10241"/>
                    <a:pt x="30030" y="6859"/>
                    <a:pt x="27601" y="4335"/>
                  </a:cubicBezTo>
                  <a:cubicBezTo>
                    <a:pt x="24586" y="1273"/>
                    <a:pt x="20672" y="1"/>
                    <a:pt x="1675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257;p34">
              <a:extLst>
                <a:ext uri="{FF2B5EF4-FFF2-40B4-BE49-F238E27FC236}">
                  <a16:creationId xmlns:a16="http://schemas.microsoft.com/office/drawing/2014/main" id="{6E852CA9-DF57-6987-E51C-F744720D3500}"/>
                </a:ext>
              </a:extLst>
            </p:cNvPr>
            <p:cNvSpPr/>
            <p:nvPr/>
          </p:nvSpPr>
          <p:spPr>
            <a:xfrm>
              <a:off x="6515163" y="1483835"/>
              <a:ext cx="278265" cy="281296"/>
            </a:xfrm>
            <a:custGeom>
              <a:avLst/>
              <a:gdLst/>
              <a:ahLst/>
              <a:cxnLst/>
              <a:rect l="l" t="t" r="r" b="b"/>
              <a:pathLst>
                <a:path w="15885" h="16058" extrusionOk="0">
                  <a:moveTo>
                    <a:pt x="8693" y="578"/>
                  </a:moveTo>
                  <a:cubicBezTo>
                    <a:pt x="8717" y="602"/>
                    <a:pt x="8740" y="650"/>
                    <a:pt x="8764" y="673"/>
                  </a:cubicBezTo>
                  <a:cubicBezTo>
                    <a:pt x="9312" y="1435"/>
                    <a:pt x="9479" y="2412"/>
                    <a:pt x="9622" y="3269"/>
                  </a:cubicBezTo>
                  <a:cubicBezTo>
                    <a:pt x="9693" y="3698"/>
                    <a:pt x="9812" y="4127"/>
                    <a:pt x="9955" y="4531"/>
                  </a:cubicBezTo>
                  <a:cubicBezTo>
                    <a:pt x="10003" y="4650"/>
                    <a:pt x="10122" y="4722"/>
                    <a:pt x="10241" y="4722"/>
                  </a:cubicBezTo>
                  <a:cubicBezTo>
                    <a:pt x="11527" y="4722"/>
                    <a:pt x="12741" y="4746"/>
                    <a:pt x="13908" y="4817"/>
                  </a:cubicBezTo>
                  <a:cubicBezTo>
                    <a:pt x="14480" y="4865"/>
                    <a:pt x="15075" y="5055"/>
                    <a:pt x="15075" y="5365"/>
                  </a:cubicBezTo>
                  <a:cubicBezTo>
                    <a:pt x="15075" y="5532"/>
                    <a:pt x="14908" y="5698"/>
                    <a:pt x="14718" y="5889"/>
                  </a:cubicBezTo>
                  <a:cubicBezTo>
                    <a:pt x="13956" y="6627"/>
                    <a:pt x="13098" y="7556"/>
                    <a:pt x="12217" y="8532"/>
                  </a:cubicBezTo>
                  <a:lnTo>
                    <a:pt x="12170" y="8604"/>
                  </a:lnTo>
                  <a:cubicBezTo>
                    <a:pt x="12074" y="8675"/>
                    <a:pt x="12051" y="8818"/>
                    <a:pt x="12122" y="8937"/>
                  </a:cubicBezTo>
                  <a:cubicBezTo>
                    <a:pt x="12360" y="9366"/>
                    <a:pt x="12598" y="9794"/>
                    <a:pt x="12837" y="10223"/>
                  </a:cubicBezTo>
                  <a:cubicBezTo>
                    <a:pt x="13789" y="11890"/>
                    <a:pt x="15051" y="14152"/>
                    <a:pt x="15027" y="14724"/>
                  </a:cubicBezTo>
                  <a:lnTo>
                    <a:pt x="13146" y="13724"/>
                  </a:lnTo>
                  <a:cubicBezTo>
                    <a:pt x="12003" y="13152"/>
                    <a:pt x="10741" y="12485"/>
                    <a:pt x="9431" y="11771"/>
                  </a:cubicBezTo>
                  <a:cubicBezTo>
                    <a:pt x="9399" y="11755"/>
                    <a:pt x="9362" y="11747"/>
                    <a:pt x="9323" y="11747"/>
                  </a:cubicBezTo>
                  <a:cubicBezTo>
                    <a:pt x="9246" y="11747"/>
                    <a:pt x="9161" y="11779"/>
                    <a:pt x="9098" y="11842"/>
                  </a:cubicBezTo>
                  <a:cubicBezTo>
                    <a:pt x="7288" y="13628"/>
                    <a:pt x="5811" y="14772"/>
                    <a:pt x="4478" y="15415"/>
                  </a:cubicBezTo>
                  <a:cubicBezTo>
                    <a:pt x="4430" y="15438"/>
                    <a:pt x="4382" y="15462"/>
                    <a:pt x="4335" y="15462"/>
                  </a:cubicBezTo>
                  <a:cubicBezTo>
                    <a:pt x="4168" y="15367"/>
                    <a:pt x="4073" y="14414"/>
                    <a:pt x="4668" y="12033"/>
                  </a:cubicBezTo>
                  <a:cubicBezTo>
                    <a:pt x="4763" y="11676"/>
                    <a:pt x="5049" y="10747"/>
                    <a:pt x="5359" y="9771"/>
                  </a:cubicBezTo>
                  <a:cubicBezTo>
                    <a:pt x="5383" y="9651"/>
                    <a:pt x="5335" y="9509"/>
                    <a:pt x="5216" y="9437"/>
                  </a:cubicBezTo>
                  <a:cubicBezTo>
                    <a:pt x="3906" y="8699"/>
                    <a:pt x="2644" y="7889"/>
                    <a:pt x="1429" y="7008"/>
                  </a:cubicBezTo>
                  <a:cubicBezTo>
                    <a:pt x="1191" y="6841"/>
                    <a:pt x="953" y="6627"/>
                    <a:pt x="786" y="6365"/>
                  </a:cubicBezTo>
                  <a:cubicBezTo>
                    <a:pt x="667" y="6175"/>
                    <a:pt x="667" y="5936"/>
                    <a:pt x="810" y="5770"/>
                  </a:cubicBezTo>
                  <a:cubicBezTo>
                    <a:pt x="977" y="5651"/>
                    <a:pt x="1191" y="5579"/>
                    <a:pt x="1406" y="5555"/>
                  </a:cubicBezTo>
                  <a:cubicBezTo>
                    <a:pt x="3144" y="5222"/>
                    <a:pt x="4930" y="5008"/>
                    <a:pt x="6692" y="4865"/>
                  </a:cubicBezTo>
                  <a:cubicBezTo>
                    <a:pt x="6811" y="4865"/>
                    <a:pt x="6907" y="4770"/>
                    <a:pt x="6954" y="4650"/>
                  </a:cubicBezTo>
                  <a:cubicBezTo>
                    <a:pt x="7312" y="3484"/>
                    <a:pt x="7550" y="2650"/>
                    <a:pt x="7693" y="2102"/>
                  </a:cubicBezTo>
                  <a:cubicBezTo>
                    <a:pt x="7859" y="1483"/>
                    <a:pt x="8026" y="912"/>
                    <a:pt x="8502" y="626"/>
                  </a:cubicBezTo>
                  <a:cubicBezTo>
                    <a:pt x="8550" y="602"/>
                    <a:pt x="8598" y="578"/>
                    <a:pt x="8669" y="578"/>
                  </a:cubicBezTo>
                  <a:close/>
                  <a:moveTo>
                    <a:pt x="8638" y="0"/>
                  </a:moveTo>
                  <a:cubicBezTo>
                    <a:pt x="8487" y="0"/>
                    <a:pt x="8331" y="48"/>
                    <a:pt x="8193" y="150"/>
                  </a:cubicBezTo>
                  <a:cubicBezTo>
                    <a:pt x="7526" y="531"/>
                    <a:pt x="7288" y="1269"/>
                    <a:pt x="7121" y="1983"/>
                  </a:cubicBezTo>
                  <a:cubicBezTo>
                    <a:pt x="7002" y="2483"/>
                    <a:pt x="6764" y="3245"/>
                    <a:pt x="6454" y="4317"/>
                  </a:cubicBezTo>
                  <a:cubicBezTo>
                    <a:pt x="4692" y="4460"/>
                    <a:pt x="2953" y="4698"/>
                    <a:pt x="1310" y="4984"/>
                  </a:cubicBezTo>
                  <a:cubicBezTo>
                    <a:pt x="977" y="5008"/>
                    <a:pt x="643" y="5151"/>
                    <a:pt x="382" y="5341"/>
                  </a:cubicBezTo>
                  <a:cubicBezTo>
                    <a:pt x="72" y="5698"/>
                    <a:pt x="1" y="6222"/>
                    <a:pt x="262" y="6651"/>
                  </a:cubicBezTo>
                  <a:cubicBezTo>
                    <a:pt x="477" y="6960"/>
                    <a:pt x="739" y="7246"/>
                    <a:pt x="1072" y="7461"/>
                  </a:cubicBezTo>
                  <a:cubicBezTo>
                    <a:pt x="2239" y="8318"/>
                    <a:pt x="3454" y="9104"/>
                    <a:pt x="4692" y="9818"/>
                  </a:cubicBezTo>
                  <a:cubicBezTo>
                    <a:pt x="4430" y="10699"/>
                    <a:pt x="4168" y="11533"/>
                    <a:pt x="4073" y="11866"/>
                  </a:cubicBezTo>
                  <a:cubicBezTo>
                    <a:pt x="3215" y="15319"/>
                    <a:pt x="3763" y="15772"/>
                    <a:pt x="3954" y="15915"/>
                  </a:cubicBezTo>
                  <a:cubicBezTo>
                    <a:pt x="4049" y="16010"/>
                    <a:pt x="4192" y="16058"/>
                    <a:pt x="4335" y="16058"/>
                  </a:cubicBezTo>
                  <a:cubicBezTo>
                    <a:pt x="4478" y="16058"/>
                    <a:pt x="4621" y="16034"/>
                    <a:pt x="4740" y="15962"/>
                  </a:cubicBezTo>
                  <a:cubicBezTo>
                    <a:pt x="6097" y="15295"/>
                    <a:pt x="7574" y="14176"/>
                    <a:pt x="9360" y="12414"/>
                  </a:cubicBezTo>
                  <a:cubicBezTo>
                    <a:pt x="10598" y="13081"/>
                    <a:pt x="11789" y="13724"/>
                    <a:pt x="12860" y="14271"/>
                  </a:cubicBezTo>
                  <a:cubicBezTo>
                    <a:pt x="13622" y="14652"/>
                    <a:pt x="14289" y="15034"/>
                    <a:pt x="14885" y="15343"/>
                  </a:cubicBezTo>
                  <a:cubicBezTo>
                    <a:pt x="14932" y="15343"/>
                    <a:pt x="14980" y="15367"/>
                    <a:pt x="15027" y="15367"/>
                  </a:cubicBezTo>
                  <a:cubicBezTo>
                    <a:pt x="15218" y="15367"/>
                    <a:pt x="15432" y="15272"/>
                    <a:pt x="15528" y="15105"/>
                  </a:cubicBezTo>
                  <a:cubicBezTo>
                    <a:pt x="15885" y="14486"/>
                    <a:pt x="15027" y="12914"/>
                    <a:pt x="13360" y="9937"/>
                  </a:cubicBezTo>
                  <a:cubicBezTo>
                    <a:pt x="13146" y="9580"/>
                    <a:pt x="12956" y="9223"/>
                    <a:pt x="12741" y="8842"/>
                  </a:cubicBezTo>
                  <a:cubicBezTo>
                    <a:pt x="13599" y="7913"/>
                    <a:pt x="14384" y="7032"/>
                    <a:pt x="15123" y="6317"/>
                  </a:cubicBezTo>
                  <a:cubicBezTo>
                    <a:pt x="15432" y="6079"/>
                    <a:pt x="15599" y="5746"/>
                    <a:pt x="15647" y="5389"/>
                  </a:cubicBezTo>
                  <a:cubicBezTo>
                    <a:pt x="15670" y="4627"/>
                    <a:pt x="14765" y="4293"/>
                    <a:pt x="13932" y="4246"/>
                  </a:cubicBezTo>
                  <a:cubicBezTo>
                    <a:pt x="12813" y="4174"/>
                    <a:pt x="11646" y="4150"/>
                    <a:pt x="10431" y="4150"/>
                  </a:cubicBezTo>
                  <a:cubicBezTo>
                    <a:pt x="10336" y="3841"/>
                    <a:pt x="10241" y="3507"/>
                    <a:pt x="10193" y="3198"/>
                  </a:cubicBezTo>
                  <a:cubicBezTo>
                    <a:pt x="10050" y="2317"/>
                    <a:pt x="9860" y="1221"/>
                    <a:pt x="9241" y="340"/>
                  </a:cubicBezTo>
                  <a:cubicBezTo>
                    <a:pt x="9109" y="121"/>
                    <a:pt x="8879" y="0"/>
                    <a:pt x="8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258;p34">
              <a:extLst>
                <a:ext uri="{FF2B5EF4-FFF2-40B4-BE49-F238E27FC236}">
                  <a16:creationId xmlns:a16="http://schemas.microsoft.com/office/drawing/2014/main" id="{3065A475-2FA1-4530-698B-B4ECC1214335}"/>
                </a:ext>
              </a:extLst>
            </p:cNvPr>
            <p:cNvSpPr/>
            <p:nvPr/>
          </p:nvSpPr>
          <p:spPr>
            <a:xfrm>
              <a:off x="6493056" y="1637814"/>
              <a:ext cx="49277" cy="18954"/>
            </a:xfrm>
            <a:custGeom>
              <a:avLst/>
              <a:gdLst/>
              <a:ahLst/>
              <a:cxnLst/>
              <a:rect l="l" t="t" r="r" b="b"/>
              <a:pathLst>
                <a:path w="2813" h="1082" extrusionOk="0">
                  <a:moveTo>
                    <a:pt x="331" y="1"/>
                  </a:moveTo>
                  <a:cubicBezTo>
                    <a:pt x="186" y="1"/>
                    <a:pt x="67" y="93"/>
                    <a:pt x="24" y="242"/>
                  </a:cubicBezTo>
                  <a:cubicBezTo>
                    <a:pt x="0" y="409"/>
                    <a:pt x="96" y="552"/>
                    <a:pt x="262" y="599"/>
                  </a:cubicBezTo>
                  <a:cubicBezTo>
                    <a:pt x="953" y="719"/>
                    <a:pt x="1620" y="885"/>
                    <a:pt x="2287" y="1076"/>
                  </a:cubicBezTo>
                  <a:lnTo>
                    <a:pt x="2358" y="1076"/>
                  </a:lnTo>
                  <a:cubicBezTo>
                    <a:pt x="2381" y="1080"/>
                    <a:pt x="2403" y="1082"/>
                    <a:pt x="2423" y="1082"/>
                  </a:cubicBezTo>
                  <a:cubicBezTo>
                    <a:pt x="2769" y="1082"/>
                    <a:pt x="2813" y="548"/>
                    <a:pt x="2453" y="480"/>
                  </a:cubicBezTo>
                  <a:cubicBezTo>
                    <a:pt x="1763" y="314"/>
                    <a:pt x="1072" y="147"/>
                    <a:pt x="381" y="4"/>
                  </a:cubicBezTo>
                  <a:cubicBezTo>
                    <a:pt x="364" y="2"/>
                    <a:pt x="348" y="1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259;p34">
              <a:extLst>
                <a:ext uri="{FF2B5EF4-FFF2-40B4-BE49-F238E27FC236}">
                  <a16:creationId xmlns:a16="http://schemas.microsoft.com/office/drawing/2014/main" id="{BF2EA44D-0636-91AC-C94B-A4EA89E6BE38}"/>
                </a:ext>
              </a:extLst>
            </p:cNvPr>
            <p:cNvSpPr/>
            <p:nvPr/>
          </p:nvSpPr>
          <p:spPr>
            <a:xfrm>
              <a:off x="6798421" y="1666595"/>
              <a:ext cx="43969" cy="15573"/>
            </a:xfrm>
            <a:custGeom>
              <a:avLst/>
              <a:gdLst/>
              <a:ahLst/>
              <a:cxnLst/>
              <a:rect l="l" t="t" r="r" b="b"/>
              <a:pathLst>
                <a:path w="2510" h="889" extrusionOk="0">
                  <a:moveTo>
                    <a:pt x="313" y="1"/>
                  </a:moveTo>
                  <a:cubicBezTo>
                    <a:pt x="182" y="1"/>
                    <a:pt x="46" y="93"/>
                    <a:pt x="24" y="242"/>
                  </a:cubicBezTo>
                  <a:cubicBezTo>
                    <a:pt x="1" y="409"/>
                    <a:pt x="120" y="552"/>
                    <a:pt x="262" y="600"/>
                  </a:cubicBezTo>
                  <a:lnTo>
                    <a:pt x="2025" y="885"/>
                  </a:lnTo>
                  <a:lnTo>
                    <a:pt x="2072" y="885"/>
                  </a:lnTo>
                  <a:cubicBezTo>
                    <a:pt x="2088" y="887"/>
                    <a:pt x="2103" y="888"/>
                    <a:pt x="2117" y="888"/>
                  </a:cubicBezTo>
                  <a:cubicBezTo>
                    <a:pt x="2480" y="888"/>
                    <a:pt x="2509" y="336"/>
                    <a:pt x="2120" y="290"/>
                  </a:cubicBezTo>
                  <a:lnTo>
                    <a:pt x="358" y="4"/>
                  </a:lnTo>
                  <a:cubicBezTo>
                    <a:pt x="343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260;p34">
              <a:extLst>
                <a:ext uri="{FF2B5EF4-FFF2-40B4-BE49-F238E27FC236}">
                  <a16:creationId xmlns:a16="http://schemas.microsoft.com/office/drawing/2014/main" id="{FE09D1EE-4C87-C02E-C0F9-9251DBC1732B}"/>
                </a:ext>
              </a:extLst>
            </p:cNvPr>
            <p:cNvSpPr/>
            <p:nvPr/>
          </p:nvSpPr>
          <p:spPr>
            <a:xfrm>
              <a:off x="6790766" y="1611643"/>
              <a:ext cx="49102" cy="19620"/>
            </a:xfrm>
            <a:custGeom>
              <a:avLst/>
              <a:gdLst/>
              <a:ahLst/>
              <a:cxnLst/>
              <a:rect l="l" t="t" r="r" b="b"/>
              <a:pathLst>
                <a:path w="2803" h="1120" extrusionOk="0">
                  <a:moveTo>
                    <a:pt x="2402" y="1"/>
                  </a:moveTo>
                  <a:cubicBezTo>
                    <a:pt x="2369" y="1"/>
                    <a:pt x="2333" y="7"/>
                    <a:pt x="2295" y="22"/>
                  </a:cubicBezTo>
                  <a:lnTo>
                    <a:pt x="390" y="522"/>
                  </a:lnTo>
                  <a:cubicBezTo>
                    <a:pt x="1" y="568"/>
                    <a:pt x="74" y="1120"/>
                    <a:pt x="419" y="1120"/>
                  </a:cubicBezTo>
                  <a:cubicBezTo>
                    <a:pt x="433" y="1120"/>
                    <a:pt x="447" y="1119"/>
                    <a:pt x="461" y="1117"/>
                  </a:cubicBezTo>
                  <a:cubicBezTo>
                    <a:pt x="485" y="1117"/>
                    <a:pt x="509" y="1093"/>
                    <a:pt x="533" y="1093"/>
                  </a:cubicBezTo>
                  <a:lnTo>
                    <a:pt x="2438" y="593"/>
                  </a:lnTo>
                  <a:cubicBezTo>
                    <a:pt x="2803" y="529"/>
                    <a:pt x="2704" y="1"/>
                    <a:pt x="2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" name="Google Shape;1276;p34">
            <a:extLst>
              <a:ext uri="{FF2B5EF4-FFF2-40B4-BE49-F238E27FC236}">
                <a16:creationId xmlns:a16="http://schemas.microsoft.com/office/drawing/2014/main" id="{8424084A-7516-9F15-52A9-FBF8371120D0}"/>
              </a:ext>
            </a:extLst>
          </p:cNvPr>
          <p:cNvSpPr txBox="1"/>
          <p:nvPr/>
        </p:nvSpPr>
        <p:spPr>
          <a:xfrm>
            <a:off x="9577360" y="2737441"/>
            <a:ext cx="2088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67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2024</a:t>
            </a:r>
            <a:endParaRPr sz="2267" dirty="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277;p34">
            <a:extLst>
              <a:ext uri="{FF2B5EF4-FFF2-40B4-BE49-F238E27FC236}">
                <a16:creationId xmlns:a16="http://schemas.microsoft.com/office/drawing/2014/main" id="{3D132DE1-7FE9-3068-37C2-34669731E3F4}"/>
              </a:ext>
            </a:extLst>
          </p:cNvPr>
          <p:cNvSpPr txBox="1"/>
          <p:nvPr/>
        </p:nvSpPr>
        <p:spPr>
          <a:xfrm>
            <a:off x="9578493" y="2990737"/>
            <a:ext cx="208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Coming soon…</a:t>
            </a:r>
            <a:endParaRPr sz="16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29" name="Google Shape;1288;p34">
            <a:extLst>
              <a:ext uri="{FF2B5EF4-FFF2-40B4-BE49-F238E27FC236}">
                <a16:creationId xmlns:a16="http://schemas.microsoft.com/office/drawing/2014/main" id="{EBB8BFD0-C39D-ADD0-CE95-34328744B180}"/>
              </a:ext>
            </a:extLst>
          </p:cNvPr>
          <p:cNvGrpSpPr/>
          <p:nvPr/>
        </p:nvGrpSpPr>
        <p:grpSpPr>
          <a:xfrm>
            <a:off x="639742" y="3582845"/>
            <a:ext cx="11021784" cy="773451"/>
            <a:chOff x="459025" y="2773825"/>
            <a:chExt cx="8266338" cy="580088"/>
          </a:xfrm>
        </p:grpSpPr>
        <p:sp>
          <p:nvSpPr>
            <p:cNvPr id="1030" name="Google Shape;1289;p34">
              <a:extLst>
                <a:ext uri="{FF2B5EF4-FFF2-40B4-BE49-F238E27FC236}">
                  <a16:creationId xmlns:a16="http://schemas.microsoft.com/office/drawing/2014/main" id="{E616051E-5369-DA15-9AAE-A447705F53EE}"/>
                </a:ext>
              </a:extLst>
            </p:cNvPr>
            <p:cNvSpPr/>
            <p:nvPr/>
          </p:nvSpPr>
          <p:spPr>
            <a:xfrm>
              <a:off x="459025" y="3047150"/>
              <a:ext cx="8266338" cy="27127"/>
            </a:xfrm>
            <a:custGeom>
              <a:avLst/>
              <a:gdLst/>
              <a:ahLst/>
              <a:cxnLst/>
              <a:rect l="l" t="t" r="r" b="b"/>
              <a:pathLst>
                <a:path w="282465" h="1549" extrusionOk="0">
                  <a:moveTo>
                    <a:pt x="282441" y="1"/>
                  </a:moveTo>
                  <a:cubicBezTo>
                    <a:pt x="266358" y="641"/>
                    <a:pt x="250950" y="858"/>
                    <a:pt x="235277" y="858"/>
                  </a:cubicBezTo>
                  <a:cubicBezTo>
                    <a:pt x="220036" y="858"/>
                    <a:pt x="204546" y="652"/>
                    <a:pt x="187945" y="429"/>
                  </a:cubicBezTo>
                  <a:lnTo>
                    <a:pt x="179776" y="334"/>
                  </a:lnTo>
                  <a:cubicBezTo>
                    <a:pt x="177602" y="302"/>
                    <a:pt x="175420" y="288"/>
                    <a:pt x="173235" y="288"/>
                  </a:cubicBezTo>
                  <a:cubicBezTo>
                    <a:pt x="165727" y="288"/>
                    <a:pt x="158189" y="454"/>
                    <a:pt x="150866" y="620"/>
                  </a:cubicBezTo>
                  <a:lnTo>
                    <a:pt x="144150" y="739"/>
                  </a:lnTo>
                  <a:cubicBezTo>
                    <a:pt x="137948" y="864"/>
                    <a:pt x="131706" y="913"/>
                    <a:pt x="125462" y="913"/>
                  </a:cubicBezTo>
                  <a:cubicBezTo>
                    <a:pt x="113844" y="913"/>
                    <a:pt x="102223" y="743"/>
                    <a:pt x="90853" y="572"/>
                  </a:cubicBezTo>
                  <a:lnTo>
                    <a:pt x="84971" y="477"/>
                  </a:lnTo>
                  <a:cubicBezTo>
                    <a:pt x="84244" y="465"/>
                    <a:pt x="83516" y="460"/>
                    <a:pt x="82787" y="460"/>
                  </a:cubicBezTo>
                  <a:cubicBezTo>
                    <a:pt x="79100" y="460"/>
                    <a:pt x="75401" y="596"/>
                    <a:pt x="71801" y="715"/>
                  </a:cubicBezTo>
                  <a:cubicBezTo>
                    <a:pt x="68282" y="832"/>
                    <a:pt x="64667" y="949"/>
                    <a:pt x="61074" y="949"/>
                  </a:cubicBezTo>
                  <a:cubicBezTo>
                    <a:pt x="60266" y="949"/>
                    <a:pt x="59460" y="943"/>
                    <a:pt x="58656" y="930"/>
                  </a:cubicBezTo>
                  <a:lnTo>
                    <a:pt x="1" y="72"/>
                  </a:lnTo>
                  <a:lnTo>
                    <a:pt x="1" y="668"/>
                  </a:lnTo>
                  <a:lnTo>
                    <a:pt x="58656" y="1525"/>
                  </a:lnTo>
                  <a:cubicBezTo>
                    <a:pt x="59394" y="1525"/>
                    <a:pt x="60109" y="1549"/>
                    <a:pt x="60823" y="1549"/>
                  </a:cubicBezTo>
                  <a:cubicBezTo>
                    <a:pt x="64514" y="1549"/>
                    <a:pt x="68229" y="1430"/>
                    <a:pt x="71825" y="1311"/>
                  </a:cubicBezTo>
                  <a:cubicBezTo>
                    <a:pt x="75425" y="1191"/>
                    <a:pt x="79124" y="1055"/>
                    <a:pt x="82797" y="1055"/>
                  </a:cubicBezTo>
                  <a:cubicBezTo>
                    <a:pt x="83523" y="1055"/>
                    <a:pt x="84248" y="1061"/>
                    <a:pt x="84971" y="1072"/>
                  </a:cubicBezTo>
                  <a:lnTo>
                    <a:pt x="90853" y="1168"/>
                  </a:lnTo>
                  <a:cubicBezTo>
                    <a:pt x="102223" y="1338"/>
                    <a:pt x="113844" y="1508"/>
                    <a:pt x="125469" y="1508"/>
                  </a:cubicBezTo>
                  <a:cubicBezTo>
                    <a:pt x="131716" y="1508"/>
                    <a:pt x="137964" y="1459"/>
                    <a:pt x="144174" y="1334"/>
                  </a:cubicBezTo>
                  <a:lnTo>
                    <a:pt x="150889" y="1215"/>
                  </a:lnTo>
                  <a:cubicBezTo>
                    <a:pt x="158213" y="1049"/>
                    <a:pt x="165736" y="883"/>
                    <a:pt x="173227" y="883"/>
                  </a:cubicBezTo>
                  <a:cubicBezTo>
                    <a:pt x="175407" y="883"/>
                    <a:pt x="177584" y="897"/>
                    <a:pt x="179753" y="930"/>
                  </a:cubicBezTo>
                  <a:lnTo>
                    <a:pt x="187921" y="1025"/>
                  </a:lnTo>
                  <a:cubicBezTo>
                    <a:pt x="204534" y="1248"/>
                    <a:pt x="220030" y="1454"/>
                    <a:pt x="235277" y="1454"/>
                  </a:cubicBezTo>
                  <a:cubicBezTo>
                    <a:pt x="250955" y="1454"/>
                    <a:pt x="266370" y="1236"/>
                    <a:pt x="282464" y="596"/>
                  </a:cubicBezTo>
                  <a:lnTo>
                    <a:pt x="282441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7000">
                  <a:schemeClr val="accent2"/>
                </a:gs>
                <a:gs pos="37000">
                  <a:schemeClr val="accent3"/>
                </a:gs>
                <a:gs pos="60000">
                  <a:schemeClr val="accent4"/>
                </a:gs>
                <a:gs pos="84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031" name="Google Shape;1290;p34">
              <a:extLst>
                <a:ext uri="{FF2B5EF4-FFF2-40B4-BE49-F238E27FC236}">
                  <a16:creationId xmlns:a16="http://schemas.microsoft.com/office/drawing/2014/main" id="{2569022E-24C9-919D-AB56-C5986A11871D}"/>
                </a:ext>
              </a:extLst>
            </p:cNvPr>
            <p:cNvGrpSpPr/>
            <p:nvPr/>
          </p:nvGrpSpPr>
          <p:grpSpPr>
            <a:xfrm>
              <a:off x="7233848" y="2773825"/>
              <a:ext cx="1383446" cy="317560"/>
              <a:chOff x="7233848" y="2773825"/>
              <a:chExt cx="1383446" cy="317560"/>
            </a:xfrm>
          </p:grpSpPr>
          <p:grpSp>
            <p:nvGrpSpPr>
              <p:cNvPr id="1074" name="Google Shape;1291;p34">
                <a:extLst>
                  <a:ext uri="{FF2B5EF4-FFF2-40B4-BE49-F238E27FC236}">
                    <a16:creationId xmlns:a16="http://schemas.microsoft.com/office/drawing/2014/main" id="{B7B538BC-D5C3-F0FB-0FD1-DA0ED9501C1F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78" name="Google Shape;1292;p34">
                  <a:extLst>
                    <a:ext uri="{FF2B5EF4-FFF2-40B4-BE49-F238E27FC236}">
                      <a16:creationId xmlns:a16="http://schemas.microsoft.com/office/drawing/2014/main" id="{8DE650AB-87AE-D8EC-46A6-D337D39565F4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9" name="Google Shape;1293;p34">
                  <a:extLst>
                    <a:ext uri="{FF2B5EF4-FFF2-40B4-BE49-F238E27FC236}">
                      <a16:creationId xmlns:a16="http://schemas.microsoft.com/office/drawing/2014/main" id="{E9D2D788-61EA-05E2-9614-FFBCFC1B654E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75" name="Google Shape;1294;p34">
                <a:extLst>
                  <a:ext uri="{FF2B5EF4-FFF2-40B4-BE49-F238E27FC236}">
                    <a16:creationId xmlns:a16="http://schemas.microsoft.com/office/drawing/2014/main" id="{1115A438-560D-540A-45EC-C9B38CAE8DCA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76" name="Google Shape;1295;p34">
                  <a:extLst>
                    <a:ext uri="{FF2B5EF4-FFF2-40B4-BE49-F238E27FC236}">
                      <a16:creationId xmlns:a16="http://schemas.microsoft.com/office/drawing/2014/main" id="{17DEB67D-1F9D-6844-1205-54A3E458A8A4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7" name="Google Shape;1296;p34">
                  <a:extLst>
                    <a:ext uri="{FF2B5EF4-FFF2-40B4-BE49-F238E27FC236}">
                      <a16:creationId xmlns:a16="http://schemas.microsoft.com/office/drawing/2014/main" id="{0ABDB798-EDBA-8BA6-48F2-EA21C8EB3191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2" name="Google Shape;1297;p34">
              <a:extLst>
                <a:ext uri="{FF2B5EF4-FFF2-40B4-BE49-F238E27FC236}">
                  <a16:creationId xmlns:a16="http://schemas.microsoft.com/office/drawing/2014/main" id="{C0FBEA70-BCA9-B188-6B71-C278D8F6DB2C}"/>
                </a:ext>
              </a:extLst>
            </p:cNvPr>
            <p:cNvGrpSpPr/>
            <p:nvPr/>
          </p:nvGrpSpPr>
          <p:grpSpPr>
            <a:xfrm>
              <a:off x="5019348" y="2773825"/>
              <a:ext cx="1383446" cy="317560"/>
              <a:chOff x="5100248" y="2773825"/>
              <a:chExt cx="1383446" cy="317560"/>
            </a:xfrm>
          </p:grpSpPr>
          <p:grpSp>
            <p:nvGrpSpPr>
              <p:cNvPr id="1068" name="Google Shape;1298;p34">
                <a:extLst>
                  <a:ext uri="{FF2B5EF4-FFF2-40B4-BE49-F238E27FC236}">
                    <a16:creationId xmlns:a16="http://schemas.microsoft.com/office/drawing/2014/main" id="{942E87D8-DF79-6599-C3CB-3E131039FCC5}"/>
                  </a:ext>
                </a:extLst>
              </p:cNvPr>
              <p:cNvGrpSpPr/>
              <p:nvPr/>
            </p:nvGrpSpPr>
            <p:grpSpPr>
              <a:xfrm>
                <a:off x="57887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72" name="Google Shape;1299;p34">
                  <a:extLst>
                    <a:ext uri="{FF2B5EF4-FFF2-40B4-BE49-F238E27FC236}">
                      <a16:creationId xmlns:a16="http://schemas.microsoft.com/office/drawing/2014/main" id="{79450525-8F31-5631-9617-58619587F98E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3" name="Google Shape;1300;p34">
                  <a:extLst>
                    <a:ext uri="{FF2B5EF4-FFF2-40B4-BE49-F238E27FC236}">
                      <a16:creationId xmlns:a16="http://schemas.microsoft.com/office/drawing/2014/main" id="{CDA4F40A-2490-2FDB-468C-2204004B2834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69" name="Google Shape;1301;p34">
                <a:extLst>
                  <a:ext uri="{FF2B5EF4-FFF2-40B4-BE49-F238E27FC236}">
                    <a16:creationId xmlns:a16="http://schemas.microsoft.com/office/drawing/2014/main" id="{62B59AAA-1836-2BBB-7993-6F70CCEE4CAA}"/>
                  </a:ext>
                </a:extLst>
              </p:cNvPr>
              <p:cNvGrpSpPr/>
              <p:nvPr/>
            </p:nvGrpSpPr>
            <p:grpSpPr>
              <a:xfrm>
                <a:off x="51002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70" name="Google Shape;1302;p34">
                  <a:extLst>
                    <a:ext uri="{FF2B5EF4-FFF2-40B4-BE49-F238E27FC236}">
                      <a16:creationId xmlns:a16="http://schemas.microsoft.com/office/drawing/2014/main" id="{36EF1A5C-7FD6-57C5-5613-5F019C568559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1" name="Google Shape;1303;p34">
                  <a:extLst>
                    <a:ext uri="{FF2B5EF4-FFF2-40B4-BE49-F238E27FC236}">
                      <a16:creationId xmlns:a16="http://schemas.microsoft.com/office/drawing/2014/main" id="{D2C946DC-11ED-3A31-C31C-FBEDE8271AEF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3" name="Google Shape;1304;p34">
              <a:extLst>
                <a:ext uri="{FF2B5EF4-FFF2-40B4-BE49-F238E27FC236}">
                  <a16:creationId xmlns:a16="http://schemas.microsoft.com/office/drawing/2014/main" id="{069CCF06-DE18-47B9-49D9-78139E20F2F3}"/>
                </a:ext>
              </a:extLst>
            </p:cNvPr>
            <p:cNvGrpSpPr/>
            <p:nvPr/>
          </p:nvGrpSpPr>
          <p:grpSpPr>
            <a:xfrm>
              <a:off x="2804848" y="2773825"/>
              <a:ext cx="1383446" cy="317560"/>
              <a:chOff x="2357048" y="2773825"/>
              <a:chExt cx="1383446" cy="317560"/>
            </a:xfrm>
          </p:grpSpPr>
          <p:grpSp>
            <p:nvGrpSpPr>
              <p:cNvPr id="1062" name="Google Shape;1305;p34">
                <a:extLst>
                  <a:ext uri="{FF2B5EF4-FFF2-40B4-BE49-F238E27FC236}">
                    <a16:creationId xmlns:a16="http://schemas.microsoft.com/office/drawing/2014/main" id="{DA20E7FB-6654-6313-7DE8-09D7EC49602D}"/>
                  </a:ext>
                </a:extLst>
              </p:cNvPr>
              <p:cNvGrpSpPr/>
              <p:nvPr/>
            </p:nvGrpSpPr>
            <p:grpSpPr>
              <a:xfrm>
                <a:off x="3045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66" name="Google Shape;1306;p34">
                  <a:extLst>
                    <a:ext uri="{FF2B5EF4-FFF2-40B4-BE49-F238E27FC236}">
                      <a16:creationId xmlns:a16="http://schemas.microsoft.com/office/drawing/2014/main" id="{FCDFE902-1B68-5AA5-DBF4-44937F552812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7" name="Google Shape;1307;p34">
                  <a:extLst>
                    <a:ext uri="{FF2B5EF4-FFF2-40B4-BE49-F238E27FC236}">
                      <a16:creationId xmlns:a16="http://schemas.microsoft.com/office/drawing/2014/main" id="{C74792CA-EA40-7884-9ECF-4A35AAECDAEE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63" name="Google Shape;1308;p34">
                <a:extLst>
                  <a:ext uri="{FF2B5EF4-FFF2-40B4-BE49-F238E27FC236}">
                    <a16:creationId xmlns:a16="http://schemas.microsoft.com/office/drawing/2014/main" id="{200F6811-0399-C79E-91E4-08C064F54EE4}"/>
                  </a:ext>
                </a:extLst>
              </p:cNvPr>
              <p:cNvGrpSpPr/>
              <p:nvPr/>
            </p:nvGrpSpPr>
            <p:grpSpPr>
              <a:xfrm>
                <a:off x="2357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64" name="Google Shape;1309;p34">
                  <a:extLst>
                    <a:ext uri="{FF2B5EF4-FFF2-40B4-BE49-F238E27FC236}">
                      <a16:creationId xmlns:a16="http://schemas.microsoft.com/office/drawing/2014/main" id="{41497E51-36D3-8A3A-8DEB-B4F4DB5C55DA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5" name="Google Shape;1310;p34">
                  <a:extLst>
                    <a:ext uri="{FF2B5EF4-FFF2-40B4-BE49-F238E27FC236}">
                      <a16:creationId xmlns:a16="http://schemas.microsoft.com/office/drawing/2014/main" id="{F59C62AA-AE78-D0FD-ED11-EAC717C78FC1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4" name="Google Shape;1311;p34">
              <a:extLst>
                <a:ext uri="{FF2B5EF4-FFF2-40B4-BE49-F238E27FC236}">
                  <a16:creationId xmlns:a16="http://schemas.microsoft.com/office/drawing/2014/main" id="{76A195C8-73D5-C1C8-A516-9A0672F60764}"/>
                </a:ext>
              </a:extLst>
            </p:cNvPr>
            <p:cNvGrpSpPr/>
            <p:nvPr/>
          </p:nvGrpSpPr>
          <p:grpSpPr>
            <a:xfrm>
              <a:off x="590348" y="2773825"/>
              <a:ext cx="1383446" cy="317560"/>
              <a:chOff x="452048" y="2773825"/>
              <a:chExt cx="1383446" cy="317560"/>
            </a:xfrm>
          </p:grpSpPr>
          <p:grpSp>
            <p:nvGrpSpPr>
              <p:cNvPr id="1056" name="Google Shape;1312;p34">
                <a:extLst>
                  <a:ext uri="{FF2B5EF4-FFF2-40B4-BE49-F238E27FC236}">
                    <a16:creationId xmlns:a16="http://schemas.microsoft.com/office/drawing/2014/main" id="{3855F3A7-F746-FBAE-91CE-E894C43920E2}"/>
                  </a:ext>
                </a:extLst>
              </p:cNvPr>
              <p:cNvGrpSpPr/>
              <p:nvPr/>
            </p:nvGrpSpPr>
            <p:grpSpPr>
              <a:xfrm>
                <a:off x="1140518" y="2822314"/>
                <a:ext cx="127878" cy="269071"/>
                <a:chOff x="6633843" y="2786364"/>
                <a:chExt cx="127878" cy="269071"/>
              </a:xfrm>
            </p:grpSpPr>
            <p:sp>
              <p:nvSpPr>
                <p:cNvPr id="1060" name="Google Shape;1313;p34">
                  <a:extLst>
                    <a:ext uri="{FF2B5EF4-FFF2-40B4-BE49-F238E27FC236}">
                      <a16:creationId xmlns:a16="http://schemas.microsoft.com/office/drawing/2014/main" id="{6DAD8659-7611-3E47-CDA0-510D4611A91A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1" name="Google Shape;1314;p34">
                  <a:extLst>
                    <a:ext uri="{FF2B5EF4-FFF2-40B4-BE49-F238E27FC236}">
                      <a16:creationId xmlns:a16="http://schemas.microsoft.com/office/drawing/2014/main" id="{EDC82184-F88A-FC50-20F8-0D989B228E9A}"/>
                    </a:ext>
                  </a:extLst>
                </p:cNvPr>
                <p:cNvSpPr/>
                <p:nvPr/>
              </p:nvSpPr>
              <p:spPr>
                <a:xfrm>
                  <a:off x="663384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57" name="Google Shape;1315;p34">
                <a:extLst>
                  <a:ext uri="{FF2B5EF4-FFF2-40B4-BE49-F238E27FC236}">
                    <a16:creationId xmlns:a16="http://schemas.microsoft.com/office/drawing/2014/main" id="{92DFAD17-F505-F2E4-F398-92705CF872A6}"/>
                  </a:ext>
                </a:extLst>
              </p:cNvPr>
              <p:cNvGrpSpPr/>
              <p:nvPr/>
            </p:nvGrpSpPr>
            <p:grpSpPr>
              <a:xfrm>
                <a:off x="4520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58" name="Google Shape;1316;p34">
                  <a:extLst>
                    <a:ext uri="{FF2B5EF4-FFF2-40B4-BE49-F238E27FC236}">
                      <a16:creationId xmlns:a16="http://schemas.microsoft.com/office/drawing/2014/main" id="{6D2F919E-C20B-F6CA-D9B9-FA0CC63C53A6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9" name="Google Shape;1317;p34">
                  <a:extLst>
                    <a:ext uri="{FF2B5EF4-FFF2-40B4-BE49-F238E27FC236}">
                      <a16:creationId xmlns:a16="http://schemas.microsoft.com/office/drawing/2014/main" id="{B89002F0-D4B4-1813-1110-AFC66AAF137E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5" name="Google Shape;1318;p34">
              <a:extLst>
                <a:ext uri="{FF2B5EF4-FFF2-40B4-BE49-F238E27FC236}">
                  <a16:creationId xmlns:a16="http://schemas.microsoft.com/office/drawing/2014/main" id="{5D0C29AE-01B6-34C1-A361-91BA39169840}"/>
                </a:ext>
              </a:extLst>
            </p:cNvPr>
            <p:cNvGrpSpPr/>
            <p:nvPr/>
          </p:nvGrpSpPr>
          <p:grpSpPr>
            <a:xfrm rot="10800000" flipH="1">
              <a:off x="6130585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50" name="Google Shape;1319;p34">
                <a:extLst>
                  <a:ext uri="{FF2B5EF4-FFF2-40B4-BE49-F238E27FC236}">
                    <a16:creationId xmlns:a16="http://schemas.microsoft.com/office/drawing/2014/main" id="{194D82E0-9483-3323-A517-FF854E05FAE9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54" name="Google Shape;1320;p34">
                  <a:extLst>
                    <a:ext uri="{FF2B5EF4-FFF2-40B4-BE49-F238E27FC236}">
                      <a16:creationId xmlns:a16="http://schemas.microsoft.com/office/drawing/2014/main" id="{87A01C3F-D89B-AC97-1ADE-D33AC1A66FEB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5" name="Google Shape;1321;p34">
                  <a:extLst>
                    <a:ext uri="{FF2B5EF4-FFF2-40B4-BE49-F238E27FC236}">
                      <a16:creationId xmlns:a16="http://schemas.microsoft.com/office/drawing/2014/main" id="{92CAD5EA-188A-715A-0AD8-813F417A57E1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51" name="Google Shape;1322;p34">
                <a:extLst>
                  <a:ext uri="{FF2B5EF4-FFF2-40B4-BE49-F238E27FC236}">
                    <a16:creationId xmlns:a16="http://schemas.microsoft.com/office/drawing/2014/main" id="{012CAFCC-2DB2-E9CE-A142-1E1078956521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52" name="Google Shape;1323;p34">
                  <a:extLst>
                    <a:ext uri="{FF2B5EF4-FFF2-40B4-BE49-F238E27FC236}">
                      <a16:creationId xmlns:a16="http://schemas.microsoft.com/office/drawing/2014/main" id="{222308B6-3A2C-BF0A-8A60-137A98D8446B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3" name="Google Shape;1324;p34">
                  <a:extLst>
                    <a:ext uri="{FF2B5EF4-FFF2-40B4-BE49-F238E27FC236}">
                      <a16:creationId xmlns:a16="http://schemas.microsoft.com/office/drawing/2014/main" id="{348959F3-05DA-2B16-9315-9B0217AE8107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6" name="Google Shape;1325;p34">
              <a:extLst>
                <a:ext uri="{FF2B5EF4-FFF2-40B4-BE49-F238E27FC236}">
                  <a16:creationId xmlns:a16="http://schemas.microsoft.com/office/drawing/2014/main" id="{37FABAF0-BAC6-5494-384B-F41E5DADE457}"/>
                </a:ext>
              </a:extLst>
            </p:cNvPr>
            <p:cNvGrpSpPr/>
            <p:nvPr/>
          </p:nvGrpSpPr>
          <p:grpSpPr>
            <a:xfrm rot="10800000" flipH="1">
              <a:off x="385993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44" name="Google Shape;1326;p34">
                <a:extLst>
                  <a:ext uri="{FF2B5EF4-FFF2-40B4-BE49-F238E27FC236}">
                    <a16:creationId xmlns:a16="http://schemas.microsoft.com/office/drawing/2014/main" id="{A0F00B8F-C44B-76F4-20F5-9D9CA160A6F1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48" name="Google Shape;1327;p34">
                  <a:extLst>
                    <a:ext uri="{FF2B5EF4-FFF2-40B4-BE49-F238E27FC236}">
                      <a16:creationId xmlns:a16="http://schemas.microsoft.com/office/drawing/2014/main" id="{EDE6FF69-5726-49F7-E5F4-E04F1807B504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9" name="Google Shape;1328;p34">
                  <a:extLst>
                    <a:ext uri="{FF2B5EF4-FFF2-40B4-BE49-F238E27FC236}">
                      <a16:creationId xmlns:a16="http://schemas.microsoft.com/office/drawing/2014/main" id="{61418BB9-6401-5DA6-E1F5-6A9FD1825274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45" name="Google Shape;1329;p34">
                <a:extLst>
                  <a:ext uri="{FF2B5EF4-FFF2-40B4-BE49-F238E27FC236}">
                    <a16:creationId xmlns:a16="http://schemas.microsoft.com/office/drawing/2014/main" id="{9C36475D-2A44-06DC-5D43-92181964F2F6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46" name="Google Shape;1330;p34">
                  <a:extLst>
                    <a:ext uri="{FF2B5EF4-FFF2-40B4-BE49-F238E27FC236}">
                      <a16:creationId xmlns:a16="http://schemas.microsoft.com/office/drawing/2014/main" id="{BE581140-B3AD-9185-53B7-32855E051030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7" name="Google Shape;1331;p34">
                  <a:extLst>
                    <a:ext uri="{FF2B5EF4-FFF2-40B4-BE49-F238E27FC236}">
                      <a16:creationId xmlns:a16="http://schemas.microsoft.com/office/drawing/2014/main" id="{F7C4102A-6481-98F3-77CB-D64BB1A34FD3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037" name="Google Shape;1332;p34">
              <a:extLst>
                <a:ext uri="{FF2B5EF4-FFF2-40B4-BE49-F238E27FC236}">
                  <a16:creationId xmlns:a16="http://schemas.microsoft.com/office/drawing/2014/main" id="{05D6E90C-0D8E-9BBA-FD91-AAB672969E23}"/>
                </a:ext>
              </a:extLst>
            </p:cNvPr>
            <p:cNvGrpSpPr/>
            <p:nvPr/>
          </p:nvGrpSpPr>
          <p:grpSpPr>
            <a:xfrm rot="10800000" flipH="1">
              <a:off x="1636382" y="3036353"/>
              <a:ext cx="1383446" cy="317560"/>
              <a:chOff x="7233848" y="2773825"/>
              <a:chExt cx="1383446" cy="317560"/>
            </a:xfrm>
          </p:grpSpPr>
          <p:grpSp>
            <p:nvGrpSpPr>
              <p:cNvPr id="1038" name="Google Shape;1333;p34">
                <a:extLst>
                  <a:ext uri="{FF2B5EF4-FFF2-40B4-BE49-F238E27FC236}">
                    <a16:creationId xmlns:a16="http://schemas.microsoft.com/office/drawing/2014/main" id="{C1402E80-CA88-345F-9C65-B8DC52DD8B32}"/>
                  </a:ext>
                </a:extLst>
              </p:cNvPr>
              <p:cNvGrpSpPr/>
              <p:nvPr/>
            </p:nvGrpSpPr>
            <p:grpSpPr>
              <a:xfrm>
                <a:off x="7890568" y="2822314"/>
                <a:ext cx="141428" cy="269071"/>
                <a:chOff x="6620293" y="2786364"/>
                <a:chExt cx="141428" cy="269071"/>
              </a:xfrm>
            </p:grpSpPr>
            <p:sp>
              <p:nvSpPr>
                <p:cNvPr id="1042" name="Google Shape;1334;p34">
                  <a:extLst>
                    <a:ext uri="{FF2B5EF4-FFF2-40B4-BE49-F238E27FC236}">
                      <a16:creationId xmlns:a16="http://schemas.microsoft.com/office/drawing/2014/main" id="{F7019C01-4195-C6AE-1537-F730E0A1E6B5}"/>
                    </a:ext>
                  </a:extLst>
                </p:cNvPr>
                <p:cNvSpPr/>
                <p:nvPr/>
              </p:nvSpPr>
              <p:spPr>
                <a:xfrm>
                  <a:off x="6693719" y="2993756"/>
                  <a:ext cx="68003" cy="6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3521" extrusionOk="0">
                      <a:moveTo>
                        <a:pt x="1987" y="601"/>
                      </a:moveTo>
                      <a:cubicBezTo>
                        <a:pt x="2270" y="601"/>
                        <a:pt x="2550" y="712"/>
                        <a:pt x="2763" y="925"/>
                      </a:cubicBezTo>
                      <a:cubicBezTo>
                        <a:pt x="3144" y="1258"/>
                        <a:pt x="3215" y="1830"/>
                        <a:pt x="2953" y="2258"/>
                      </a:cubicBezTo>
                      <a:cubicBezTo>
                        <a:pt x="2668" y="2686"/>
                        <a:pt x="2192" y="2922"/>
                        <a:pt x="1702" y="2922"/>
                      </a:cubicBezTo>
                      <a:cubicBezTo>
                        <a:pt x="1619" y="2922"/>
                        <a:pt x="1536" y="2915"/>
                        <a:pt x="1453" y="2901"/>
                      </a:cubicBezTo>
                      <a:cubicBezTo>
                        <a:pt x="976" y="2782"/>
                        <a:pt x="691" y="2520"/>
                        <a:pt x="643" y="2163"/>
                      </a:cubicBezTo>
                      <a:cubicBezTo>
                        <a:pt x="619" y="1568"/>
                        <a:pt x="905" y="1020"/>
                        <a:pt x="1429" y="758"/>
                      </a:cubicBezTo>
                      <a:cubicBezTo>
                        <a:pt x="1602" y="652"/>
                        <a:pt x="1795" y="601"/>
                        <a:pt x="1987" y="601"/>
                      </a:cubicBezTo>
                      <a:close/>
                      <a:moveTo>
                        <a:pt x="1994" y="1"/>
                      </a:moveTo>
                      <a:cubicBezTo>
                        <a:pt x="1702" y="1"/>
                        <a:pt x="1409" y="77"/>
                        <a:pt x="1143" y="234"/>
                      </a:cubicBezTo>
                      <a:cubicBezTo>
                        <a:pt x="429" y="615"/>
                        <a:pt x="0" y="1401"/>
                        <a:pt x="48" y="2234"/>
                      </a:cubicBezTo>
                      <a:cubicBezTo>
                        <a:pt x="119" y="2854"/>
                        <a:pt x="595" y="3306"/>
                        <a:pt x="1310" y="3473"/>
                      </a:cubicBezTo>
                      <a:cubicBezTo>
                        <a:pt x="1453" y="3497"/>
                        <a:pt x="1596" y="3520"/>
                        <a:pt x="1739" y="3520"/>
                      </a:cubicBezTo>
                      <a:cubicBezTo>
                        <a:pt x="2429" y="3520"/>
                        <a:pt x="3072" y="3163"/>
                        <a:pt x="3453" y="2568"/>
                      </a:cubicBezTo>
                      <a:cubicBezTo>
                        <a:pt x="3882" y="1901"/>
                        <a:pt x="3763" y="996"/>
                        <a:pt x="3144" y="448"/>
                      </a:cubicBezTo>
                      <a:cubicBezTo>
                        <a:pt x="2822" y="155"/>
                        <a:pt x="2410" y="1"/>
                        <a:pt x="19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3" name="Google Shape;1335;p34">
                  <a:extLst>
                    <a:ext uri="{FF2B5EF4-FFF2-40B4-BE49-F238E27FC236}">
                      <a16:creationId xmlns:a16="http://schemas.microsoft.com/office/drawing/2014/main" id="{EF7D978B-F5FA-1FF7-C2F2-7A531158D1A4}"/>
                    </a:ext>
                  </a:extLst>
                </p:cNvPr>
                <p:cNvSpPr/>
                <p:nvPr/>
              </p:nvSpPr>
              <p:spPr>
                <a:xfrm>
                  <a:off x="6620293" y="2786364"/>
                  <a:ext cx="90548" cy="22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9" h="23743" extrusionOk="0">
                      <a:moveTo>
                        <a:pt x="596" y="0"/>
                      </a:moveTo>
                      <a:cubicBezTo>
                        <a:pt x="1" y="4310"/>
                        <a:pt x="25" y="8668"/>
                        <a:pt x="668" y="12979"/>
                      </a:cubicBezTo>
                      <a:cubicBezTo>
                        <a:pt x="1263" y="16789"/>
                        <a:pt x="2620" y="20457"/>
                        <a:pt x="4668" y="23743"/>
                      </a:cubicBezTo>
                      <a:lnTo>
                        <a:pt x="5168" y="23410"/>
                      </a:lnTo>
                      <a:cubicBezTo>
                        <a:pt x="3168" y="20195"/>
                        <a:pt x="1834" y="16622"/>
                        <a:pt x="1263" y="12884"/>
                      </a:cubicBezTo>
                      <a:cubicBezTo>
                        <a:pt x="620" y="8645"/>
                        <a:pt x="596" y="4358"/>
                        <a:pt x="1191" y="119"/>
                      </a:cubicBez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039" name="Google Shape;1336;p34">
                <a:extLst>
                  <a:ext uri="{FF2B5EF4-FFF2-40B4-BE49-F238E27FC236}">
                    <a16:creationId xmlns:a16="http://schemas.microsoft.com/office/drawing/2014/main" id="{8EB2748D-F476-0F05-C50F-1D573D697B24}"/>
                  </a:ext>
                </a:extLst>
              </p:cNvPr>
              <p:cNvGrpSpPr/>
              <p:nvPr/>
            </p:nvGrpSpPr>
            <p:grpSpPr>
              <a:xfrm>
                <a:off x="7233848" y="2773825"/>
                <a:ext cx="1383446" cy="55925"/>
                <a:chOff x="7233848" y="2773825"/>
                <a:chExt cx="1383446" cy="55925"/>
              </a:xfrm>
            </p:grpSpPr>
            <p:sp>
              <p:nvSpPr>
                <p:cNvPr id="1040" name="Google Shape;1337;p34">
                  <a:extLst>
                    <a:ext uri="{FF2B5EF4-FFF2-40B4-BE49-F238E27FC236}">
                      <a16:creationId xmlns:a16="http://schemas.microsoft.com/office/drawing/2014/main" id="{89933937-060B-994A-6B47-AA22A2A8EAB3}"/>
                    </a:ext>
                  </a:extLst>
                </p:cNvPr>
                <p:cNvSpPr/>
                <p:nvPr/>
              </p:nvSpPr>
              <p:spPr>
                <a:xfrm>
                  <a:off x="7269090" y="2773825"/>
                  <a:ext cx="1299647" cy="2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3" h="1192" extrusionOk="0">
                      <a:moveTo>
                        <a:pt x="0" y="1"/>
                      </a:moveTo>
                      <a:lnTo>
                        <a:pt x="0" y="596"/>
                      </a:lnTo>
                      <a:cubicBezTo>
                        <a:pt x="11360" y="596"/>
                        <a:pt x="19004" y="620"/>
                        <a:pt x="29173" y="1120"/>
                      </a:cubicBezTo>
                      <a:cubicBezTo>
                        <a:pt x="30173" y="1168"/>
                        <a:pt x="31055" y="1192"/>
                        <a:pt x="31840" y="1192"/>
                      </a:cubicBezTo>
                      <a:cubicBezTo>
                        <a:pt x="32745" y="1192"/>
                        <a:pt x="33555" y="1168"/>
                        <a:pt x="34365" y="1144"/>
                      </a:cubicBezTo>
                      <a:cubicBezTo>
                        <a:pt x="35115" y="1120"/>
                        <a:pt x="35871" y="1102"/>
                        <a:pt x="36705" y="1102"/>
                      </a:cubicBezTo>
                      <a:cubicBezTo>
                        <a:pt x="37538" y="1102"/>
                        <a:pt x="38449" y="1120"/>
                        <a:pt x="39509" y="1168"/>
                      </a:cubicBezTo>
                      <a:lnTo>
                        <a:pt x="39533" y="572"/>
                      </a:lnTo>
                      <a:cubicBezTo>
                        <a:pt x="38473" y="525"/>
                        <a:pt x="37550" y="507"/>
                        <a:pt x="36705" y="507"/>
                      </a:cubicBezTo>
                      <a:cubicBezTo>
                        <a:pt x="35859" y="507"/>
                        <a:pt x="35091" y="525"/>
                        <a:pt x="34341" y="549"/>
                      </a:cubicBezTo>
                      <a:cubicBezTo>
                        <a:pt x="33603" y="572"/>
                        <a:pt x="32847" y="590"/>
                        <a:pt x="32010" y="590"/>
                      </a:cubicBezTo>
                      <a:cubicBezTo>
                        <a:pt x="31174" y="590"/>
                        <a:pt x="30257" y="572"/>
                        <a:pt x="29197" y="525"/>
                      </a:cubicBezTo>
                      <a:cubicBezTo>
                        <a:pt x="19028" y="25"/>
                        <a:pt x="1138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1" name="Google Shape;1338;p34">
                  <a:extLst>
                    <a:ext uri="{FF2B5EF4-FFF2-40B4-BE49-F238E27FC236}">
                      <a16:creationId xmlns:a16="http://schemas.microsoft.com/office/drawing/2014/main" id="{AF367040-B982-0E62-2DAA-0726ADBA3132}"/>
                    </a:ext>
                  </a:extLst>
                </p:cNvPr>
                <p:cNvSpPr/>
                <p:nvPr/>
              </p:nvSpPr>
              <p:spPr>
                <a:xfrm>
                  <a:off x="7233848" y="2813461"/>
                  <a:ext cx="1383446" cy="1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82" h="930" extrusionOk="0">
                      <a:moveTo>
                        <a:pt x="1" y="0"/>
                      </a:moveTo>
                      <a:lnTo>
                        <a:pt x="1" y="596"/>
                      </a:lnTo>
                      <a:lnTo>
                        <a:pt x="5669" y="596"/>
                      </a:lnTo>
                      <a:cubicBezTo>
                        <a:pt x="6145" y="596"/>
                        <a:pt x="7979" y="643"/>
                        <a:pt x="10312" y="691"/>
                      </a:cubicBezTo>
                      <a:cubicBezTo>
                        <a:pt x="14528" y="786"/>
                        <a:pt x="20315" y="929"/>
                        <a:pt x="23029" y="929"/>
                      </a:cubicBezTo>
                      <a:lnTo>
                        <a:pt x="23172" y="929"/>
                      </a:lnTo>
                      <a:cubicBezTo>
                        <a:pt x="24696" y="929"/>
                        <a:pt x="26244" y="881"/>
                        <a:pt x="27888" y="858"/>
                      </a:cubicBezTo>
                      <a:cubicBezTo>
                        <a:pt x="30005" y="803"/>
                        <a:pt x="32297" y="748"/>
                        <a:pt x="35075" y="748"/>
                      </a:cubicBezTo>
                      <a:cubicBezTo>
                        <a:pt x="37109" y="748"/>
                        <a:pt x="39404" y="777"/>
                        <a:pt x="42081" y="858"/>
                      </a:cubicBezTo>
                      <a:lnTo>
                        <a:pt x="42081" y="262"/>
                      </a:lnTo>
                      <a:cubicBezTo>
                        <a:pt x="39404" y="182"/>
                        <a:pt x="37109" y="152"/>
                        <a:pt x="35074" y="152"/>
                      </a:cubicBezTo>
                      <a:cubicBezTo>
                        <a:pt x="32293" y="152"/>
                        <a:pt x="29995" y="207"/>
                        <a:pt x="27864" y="262"/>
                      </a:cubicBezTo>
                      <a:cubicBezTo>
                        <a:pt x="26244" y="286"/>
                        <a:pt x="24696" y="334"/>
                        <a:pt x="23172" y="334"/>
                      </a:cubicBezTo>
                      <a:lnTo>
                        <a:pt x="23029" y="334"/>
                      </a:lnTo>
                      <a:cubicBezTo>
                        <a:pt x="20315" y="334"/>
                        <a:pt x="14551" y="191"/>
                        <a:pt x="10312" y="96"/>
                      </a:cubicBezTo>
                      <a:cubicBezTo>
                        <a:pt x="7979" y="48"/>
                        <a:pt x="6145" y="0"/>
                        <a:pt x="56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1892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659B-7621-5ED4-7EF1-77484759C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6" y="1482695"/>
            <a:ext cx="9978351" cy="2387600"/>
          </a:xfrm>
        </p:spPr>
        <p:txBody>
          <a:bodyPr/>
          <a:lstStyle/>
          <a:p>
            <a:pPr algn="ctr"/>
            <a:r>
              <a:rPr lang="en-US" dirty="0"/>
              <a:t>Facts &amp; Figures</a:t>
            </a:r>
          </a:p>
        </p:txBody>
      </p:sp>
    </p:spTree>
    <p:extLst>
      <p:ext uri="{BB962C8B-B14F-4D97-AF65-F5344CB8AC3E}">
        <p14:creationId xmlns:p14="http://schemas.microsoft.com/office/powerpoint/2010/main" val="256672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29"/>
          <p:cNvGrpSpPr/>
          <p:nvPr/>
        </p:nvGrpSpPr>
        <p:grpSpPr>
          <a:xfrm>
            <a:off x="779572" y="1916011"/>
            <a:ext cx="2097840" cy="4056351"/>
            <a:chOff x="388733" y="1206500"/>
            <a:chExt cx="1680023" cy="3248467"/>
          </a:xfrm>
        </p:grpSpPr>
        <p:sp>
          <p:nvSpPr>
            <p:cNvPr id="628" name="Google Shape;628;p29"/>
            <p:cNvSpPr/>
            <p:nvPr/>
          </p:nvSpPr>
          <p:spPr>
            <a:xfrm>
              <a:off x="457278" y="1549497"/>
              <a:ext cx="1543782" cy="2905470"/>
            </a:xfrm>
            <a:custGeom>
              <a:avLst/>
              <a:gdLst/>
              <a:ahLst/>
              <a:cxnLst/>
              <a:rect l="l" t="t" r="r" b="b"/>
              <a:pathLst>
                <a:path w="3679" h="6925" extrusionOk="0">
                  <a:moveTo>
                    <a:pt x="820" y="5897"/>
                  </a:moveTo>
                  <a:lnTo>
                    <a:pt x="3678" y="5897"/>
                  </a:lnTo>
                  <a:lnTo>
                    <a:pt x="3678" y="6924"/>
                  </a:lnTo>
                  <a:lnTo>
                    <a:pt x="0" y="6924"/>
                  </a:lnTo>
                  <a:lnTo>
                    <a:pt x="0" y="0"/>
                  </a:lnTo>
                  <a:lnTo>
                    <a:pt x="3678" y="0"/>
                  </a:lnTo>
                  <a:lnTo>
                    <a:pt x="3678" y="3652"/>
                  </a:lnTo>
                  <a:lnTo>
                    <a:pt x="820" y="3652"/>
                  </a:lnTo>
                  <a:lnTo>
                    <a:pt x="820" y="5897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456078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890728" y="12065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9"/>
            <p:cNvSpPr txBox="1"/>
            <p:nvPr/>
          </p:nvSpPr>
          <p:spPr>
            <a:xfrm>
              <a:off x="889022" y="1289314"/>
              <a:ext cx="1055607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919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33" name="Google Shape;633;p29"/>
            <p:cNvSpPr txBox="1"/>
            <p:nvPr/>
          </p:nvSpPr>
          <p:spPr>
            <a:xfrm>
              <a:off x="388733" y="2133629"/>
              <a:ext cx="1680023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Undergraduate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1045799" y="3341961"/>
              <a:ext cx="361250" cy="473920"/>
            </a:xfrm>
            <a:custGeom>
              <a:avLst/>
              <a:gdLst/>
              <a:ahLst/>
              <a:cxnLst/>
              <a:rect l="l" t="t" r="r" b="b"/>
              <a:pathLst>
                <a:path w="9295" h="12194" extrusionOk="0">
                  <a:moveTo>
                    <a:pt x="4568" y="662"/>
                  </a:moveTo>
                  <a:cubicBezTo>
                    <a:pt x="5167" y="662"/>
                    <a:pt x="5639" y="1135"/>
                    <a:pt x="5639" y="1734"/>
                  </a:cubicBezTo>
                  <a:cubicBezTo>
                    <a:pt x="5639" y="2301"/>
                    <a:pt x="5167" y="2773"/>
                    <a:pt x="4568" y="2773"/>
                  </a:cubicBezTo>
                  <a:cubicBezTo>
                    <a:pt x="3970" y="2773"/>
                    <a:pt x="3497" y="2301"/>
                    <a:pt x="3497" y="1734"/>
                  </a:cubicBezTo>
                  <a:cubicBezTo>
                    <a:pt x="3497" y="1135"/>
                    <a:pt x="3970" y="662"/>
                    <a:pt x="4568" y="662"/>
                  </a:cubicBezTo>
                  <a:close/>
                  <a:moveTo>
                    <a:pt x="7750" y="3529"/>
                  </a:moveTo>
                  <a:cubicBezTo>
                    <a:pt x="8160" y="3529"/>
                    <a:pt x="8475" y="3844"/>
                    <a:pt x="8475" y="4254"/>
                  </a:cubicBezTo>
                  <a:cubicBezTo>
                    <a:pt x="8475" y="4632"/>
                    <a:pt x="8160" y="4947"/>
                    <a:pt x="7750" y="4947"/>
                  </a:cubicBezTo>
                  <a:cubicBezTo>
                    <a:pt x="7372" y="4947"/>
                    <a:pt x="7057" y="4632"/>
                    <a:pt x="7057" y="4254"/>
                  </a:cubicBezTo>
                  <a:cubicBezTo>
                    <a:pt x="7057" y="3876"/>
                    <a:pt x="7372" y="3529"/>
                    <a:pt x="7750" y="3529"/>
                  </a:cubicBezTo>
                  <a:close/>
                  <a:moveTo>
                    <a:pt x="1733" y="4254"/>
                  </a:moveTo>
                  <a:cubicBezTo>
                    <a:pt x="2836" y="4254"/>
                    <a:pt x="3812" y="4979"/>
                    <a:pt x="4127" y="6018"/>
                  </a:cubicBezTo>
                  <a:lnTo>
                    <a:pt x="2678" y="5042"/>
                  </a:lnTo>
                  <a:cubicBezTo>
                    <a:pt x="2615" y="4991"/>
                    <a:pt x="2537" y="4966"/>
                    <a:pt x="2460" y="4966"/>
                  </a:cubicBezTo>
                  <a:cubicBezTo>
                    <a:pt x="2344" y="4966"/>
                    <a:pt x="2231" y="5023"/>
                    <a:pt x="2174" y="5136"/>
                  </a:cubicBezTo>
                  <a:cubicBezTo>
                    <a:pt x="2048" y="5294"/>
                    <a:pt x="2079" y="5546"/>
                    <a:pt x="2268" y="5672"/>
                  </a:cubicBezTo>
                  <a:lnTo>
                    <a:pt x="3434" y="6459"/>
                  </a:lnTo>
                  <a:lnTo>
                    <a:pt x="3182" y="6459"/>
                  </a:lnTo>
                  <a:cubicBezTo>
                    <a:pt x="1890" y="6396"/>
                    <a:pt x="819" y="5451"/>
                    <a:pt x="662" y="4254"/>
                  </a:cubicBezTo>
                  <a:close/>
                  <a:moveTo>
                    <a:pt x="1355" y="7814"/>
                  </a:moveTo>
                  <a:cubicBezTo>
                    <a:pt x="1733" y="7814"/>
                    <a:pt x="2048" y="8129"/>
                    <a:pt x="2048" y="8539"/>
                  </a:cubicBezTo>
                  <a:cubicBezTo>
                    <a:pt x="2048" y="8917"/>
                    <a:pt x="1733" y="9232"/>
                    <a:pt x="1355" y="9232"/>
                  </a:cubicBezTo>
                  <a:cubicBezTo>
                    <a:pt x="945" y="9232"/>
                    <a:pt x="630" y="8917"/>
                    <a:pt x="630" y="8539"/>
                  </a:cubicBezTo>
                  <a:cubicBezTo>
                    <a:pt x="630" y="8129"/>
                    <a:pt x="945" y="7814"/>
                    <a:pt x="1355" y="7814"/>
                  </a:cubicBezTo>
                  <a:close/>
                  <a:moveTo>
                    <a:pt x="8506" y="8476"/>
                  </a:moveTo>
                  <a:cubicBezTo>
                    <a:pt x="8317" y="9767"/>
                    <a:pt x="7246" y="10681"/>
                    <a:pt x="5986" y="10681"/>
                  </a:cubicBezTo>
                  <a:lnTo>
                    <a:pt x="5734" y="10681"/>
                  </a:lnTo>
                  <a:lnTo>
                    <a:pt x="6900" y="9893"/>
                  </a:lnTo>
                  <a:cubicBezTo>
                    <a:pt x="7057" y="9799"/>
                    <a:pt x="7089" y="9578"/>
                    <a:pt x="7026" y="9389"/>
                  </a:cubicBezTo>
                  <a:cubicBezTo>
                    <a:pt x="6940" y="9282"/>
                    <a:pt x="6809" y="9233"/>
                    <a:pt x="6675" y="9233"/>
                  </a:cubicBezTo>
                  <a:cubicBezTo>
                    <a:pt x="6613" y="9233"/>
                    <a:pt x="6550" y="9243"/>
                    <a:pt x="6490" y="9263"/>
                  </a:cubicBezTo>
                  <a:lnTo>
                    <a:pt x="5041" y="10271"/>
                  </a:lnTo>
                  <a:cubicBezTo>
                    <a:pt x="5356" y="9232"/>
                    <a:pt x="6301" y="8476"/>
                    <a:pt x="7435" y="8476"/>
                  </a:cubicBezTo>
                  <a:close/>
                  <a:moveTo>
                    <a:pt x="4600" y="1"/>
                  </a:moveTo>
                  <a:cubicBezTo>
                    <a:pt x="3623" y="1"/>
                    <a:pt x="2836" y="788"/>
                    <a:pt x="2836" y="1765"/>
                  </a:cubicBezTo>
                  <a:cubicBezTo>
                    <a:pt x="2836" y="2616"/>
                    <a:pt x="3466" y="3340"/>
                    <a:pt x="4253" y="3498"/>
                  </a:cubicBezTo>
                  <a:lnTo>
                    <a:pt x="4253" y="4758"/>
                  </a:lnTo>
                  <a:cubicBezTo>
                    <a:pt x="3655" y="4033"/>
                    <a:pt x="2741" y="3561"/>
                    <a:pt x="1764" y="3561"/>
                  </a:cubicBezTo>
                  <a:lnTo>
                    <a:pt x="347" y="3561"/>
                  </a:lnTo>
                  <a:cubicBezTo>
                    <a:pt x="158" y="3561"/>
                    <a:pt x="0" y="3718"/>
                    <a:pt x="0" y="3939"/>
                  </a:cubicBezTo>
                  <a:cubicBezTo>
                    <a:pt x="0" y="5703"/>
                    <a:pt x="1449" y="7152"/>
                    <a:pt x="3214" y="7152"/>
                  </a:cubicBezTo>
                  <a:lnTo>
                    <a:pt x="4285" y="7152"/>
                  </a:lnTo>
                  <a:lnTo>
                    <a:pt x="4285" y="9988"/>
                  </a:lnTo>
                  <a:cubicBezTo>
                    <a:pt x="3844" y="9547"/>
                    <a:pt x="3340" y="9232"/>
                    <a:pt x="2804" y="9074"/>
                  </a:cubicBezTo>
                  <a:cubicBezTo>
                    <a:pt x="2836" y="8917"/>
                    <a:pt x="2867" y="8759"/>
                    <a:pt x="2867" y="8602"/>
                  </a:cubicBezTo>
                  <a:cubicBezTo>
                    <a:pt x="2867" y="7814"/>
                    <a:pt x="2237" y="7184"/>
                    <a:pt x="1449" y="7184"/>
                  </a:cubicBezTo>
                  <a:cubicBezTo>
                    <a:pt x="662" y="7184"/>
                    <a:pt x="32" y="7814"/>
                    <a:pt x="32" y="8602"/>
                  </a:cubicBezTo>
                  <a:cubicBezTo>
                    <a:pt x="32" y="9389"/>
                    <a:pt x="662" y="10019"/>
                    <a:pt x="1449" y="10019"/>
                  </a:cubicBezTo>
                  <a:cubicBezTo>
                    <a:pt x="1796" y="10019"/>
                    <a:pt x="2111" y="9893"/>
                    <a:pt x="2363" y="9673"/>
                  </a:cubicBezTo>
                  <a:cubicBezTo>
                    <a:pt x="3182" y="9862"/>
                    <a:pt x="3907" y="10429"/>
                    <a:pt x="4285" y="11153"/>
                  </a:cubicBezTo>
                  <a:lnTo>
                    <a:pt x="4285" y="11847"/>
                  </a:lnTo>
                  <a:cubicBezTo>
                    <a:pt x="4285" y="12036"/>
                    <a:pt x="4442" y="12193"/>
                    <a:pt x="4631" y="12193"/>
                  </a:cubicBezTo>
                  <a:cubicBezTo>
                    <a:pt x="4852" y="12193"/>
                    <a:pt x="5009" y="12036"/>
                    <a:pt x="5009" y="11847"/>
                  </a:cubicBezTo>
                  <a:lnTo>
                    <a:pt x="5009" y="11437"/>
                  </a:lnTo>
                  <a:lnTo>
                    <a:pt x="6049" y="11437"/>
                  </a:lnTo>
                  <a:cubicBezTo>
                    <a:pt x="7845" y="11437"/>
                    <a:pt x="9294" y="9988"/>
                    <a:pt x="9294" y="8224"/>
                  </a:cubicBezTo>
                  <a:cubicBezTo>
                    <a:pt x="9231" y="7971"/>
                    <a:pt x="9042" y="7814"/>
                    <a:pt x="8853" y="7814"/>
                  </a:cubicBezTo>
                  <a:lnTo>
                    <a:pt x="7435" y="7814"/>
                  </a:lnTo>
                  <a:cubicBezTo>
                    <a:pt x="6427" y="7814"/>
                    <a:pt x="5545" y="8287"/>
                    <a:pt x="4946" y="9011"/>
                  </a:cubicBezTo>
                  <a:lnTo>
                    <a:pt x="4946" y="6837"/>
                  </a:lnTo>
                  <a:cubicBezTo>
                    <a:pt x="5356" y="6081"/>
                    <a:pt x="6081" y="5546"/>
                    <a:pt x="6900" y="5357"/>
                  </a:cubicBezTo>
                  <a:cubicBezTo>
                    <a:pt x="7120" y="5546"/>
                    <a:pt x="7467" y="5703"/>
                    <a:pt x="7813" y="5703"/>
                  </a:cubicBezTo>
                  <a:cubicBezTo>
                    <a:pt x="8601" y="5703"/>
                    <a:pt x="9231" y="5073"/>
                    <a:pt x="9231" y="4285"/>
                  </a:cubicBezTo>
                  <a:cubicBezTo>
                    <a:pt x="9231" y="3498"/>
                    <a:pt x="8601" y="2868"/>
                    <a:pt x="7813" y="2868"/>
                  </a:cubicBezTo>
                  <a:cubicBezTo>
                    <a:pt x="7026" y="2868"/>
                    <a:pt x="6396" y="3498"/>
                    <a:pt x="6396" y="4285"/>
                  </a:cubicBezTo>
                  <a:cubicBezTo>
                    <a:pt x="6396" y="4443"/>
                    <a:pt x="6427" y="4600"/>
                    <a:pt x="6459" y="4758"/>
                  </a:cubicBezTo>
                  <a:cubicBezTo>
                    <a:pt x="5860" y="4947"/>
                    <a:pt x="5356" y="5262"/>
                    <a:pt x="4946" y="5672"/>
                  </a:cubicBezTo>
                  <a:lnTo>
                    <a:pt x="4946" y="3498"/>
                  </a:lnTo>
                  <a:cubicBezTo>
                    <a:pt x="5797" y="3340"/>
                    <a:pt x="6364" y="2584"/>
                    <a:pt x="6364" y="1765"/>
                  </a:cubicBezTo>
                  <a:cubicBezTo>
                    <a:pt x="6364" y="788"/>
                    <a:pt x="5576" y="1"/>
                    <a:pt x="4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5" name="Google Shape;635;p29"/>
          <p:cNvGrpSpPr/>
          <p:nvPr/>
        </p:nvGrpSpPr>
        <p:grpSpPr>
          <a:xfrm>
            <a:off x="9265643" y="1909718"/>
            <a:ext cx="1927784" cy="4056368"/>
            <a:chOff x="7139914" y="1206500"/>
            <a:chExt cx="1543836" cy="3248480"/>
          </a:xfrm>
        </p:grpSpPr>
        <p:sp>
          <p:nvSpPr>
            <p:cNvPr id="636" name="Google Shape;636;p29"/>
            <p:cNvSpPr/>
            <p:nvPr/>
          </p:nvSpPr>
          <p:spPr>
            <a:xfrm>
              <a:off x="7139950" y="1549503"/>
              <a:ext cx="1543800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574621" y="1206500"/>
              <a:ext cx="673851" cy="672028"/>
            </a:xfrm>
            <a:custGeom>
              <a:avLst/>
              <a:gdLst/>
              <a:ahLst/>
              <a:cxnLst/>
              <a:rect l="l" t="t" r="r" b="b"/>
              <a:pathLst>
                <a:path w="1607" h="1600" extrusionOk="0">
                  <a:moveTo>
                    <a:pt x="1606" y="804"/>
                  </a:moveTo>
                  <a:lnTo>
                    <a:pt x="1606" y="804"/>
                  </a:lnTo>
                  <a:cubicBezTo>
                    <a:pt x="1606" y="1243"/>
                    <a:pt x="1242" y="1599"/>
                    <a:pt x="803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3" y="0"/>
                  </a:cubicBezTo>
                  <a:cubicBezTo>
                    <a:pt x="1242" y="0"/>
                    <a:pt x="1606" y="357"/>
                    <a:pt x="1606" y="80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9"/>
            <p:cNvSpPr txBox="1"/>
            <p:nvPr/>
          </p:nvSpPr>
          <p:spPr>
            <a:xfrm>
              <a:off x="7643070" y="1289314"/>
              <a:ext cx="974451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62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0" name="Google Shape;640;p29"/>
            <p:cNvSpPr txBox="1"/>
            <p:nvPr/>
          </p:nvSpPr>
          <p:spPr>
            <a:xfrm>
              <a:off x="7139914" y="2131650"/>
              <a:ext cx="15432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Occasional students</a:t>
              </a:r>
              <a:endParaRPr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139927" y="3081750"/>
              <a:ext cx="1543174" cy="942175"/>
            </a:xfrm>
            <a:custGeom>
              <a:avLst/>
              <a:gdLst/>
              <a:ahLst/>
              <a:cxnLst/>
              <a:rect l="l" t="t" r="r" b="b"/>
              <a:pathLst>
                <a:path w="285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285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678562" y="3343341"/>
              <a:ext cx="472676" cy="471160"/>
            </a:xfrm>
            <a:custGeom>
              <a:avLst/>
              <a:gdLst/>
              <a:ahLst/>
              <a:cxnLst/>
              <a:rect l="l" t="t" r="r" b="b"/>
              <a:pathLst>
                <a:path w="12162" h="12123" extrusionOk="0">
                  <a:moveTo>
                    <a:pt x="8192" y="3616"/>
                  </a:moveTo>
                  <a:cubicBezTo>
                    <a:pt x="8381" y="3616"/>
                    <a:pt x="8539" y="3805"/>
                    <a:pt x="8539" y="3994"/>
                  </a:cubicBezTo>
                  <a:cubicBezTo>
                    <a:pt x="8539" y="4183"/>
                    <a:pt x="8381" y="4341"/>
                    <a:pt x="8192" y="4341"/>
                  </a:cubicBezTo>
                  <a:lnTo>
                    <a:pt x="3907" y="4341"/>
                  </a:lnTo>
                  <a:cubicBezTo>
                    <a:pt x="3687" y="4341"/>
                    <a:pt x="3529" y="4183"/>
                    <a:pt x="3529" y="3994"/>
                  </a:cubicBezTo>
                  <a:cubicBezTo>
                    <a:pt x="3529" y="3805"/>
                    <a:pt x="3687" y="3616"/>
                    <a:pt x="3907" y="3616"/>
                  </a:cubicBezTo>
                  <a:close/>
                  <a:moveTo>
                    <a:pt x="8948" y="5097"/>
                  </a:moveTo>
                  <a:cubicBezTo>
                    <a:pt x="9137" y="5097"/>
                    <a:pt x="9295" y="5254"/>
                    <a:pt x="9295" y="5443"/>
                  </a:cubicBezTo>
                  <a:cubicBezTo>
                    <a:pt x="9295" y="5632"/>
                    <a:pt x="9137" y="5790"/>
                    <a:pt x="8948" y="5790"/>
                  </a:cubicBezTo>
                  <a:lnTo>
                    <a:pt x="3214" y="5790"/>
                  </a:lnTo>
                  <a:cubicBezTo>
                    <a:pt x="3025" y="5790"/>
                    <a:pt x="2868" y="5632"/>
                    <a:pt x="2868" y="5443"/>
                  </a:cubicBezTo>
                  <a:cubicBezTo>
                    <a:pt x="2868" y="5254"/>
                    <a:pt x="3025" y="5097"/>
                    <a:pt x="3214" y="5097"/>
                  </a:cubicBezTo>
                  <a:close/>
                  <a:moveTo>
                    <a:pt x="4600" y="6514"/>
                  </a:moveTo>
                  <a:cubicBezTo>
                    <a:pt x="4443" y="6703"/>
                    <a:pt x="4317" y="6987"/>
                    <a:pt x="4285" y="7207"/>
                  </a:cubicBezTo>
                  <a:lnTo>
                    <a:pt x="2490" y="7207"/>
                  </a:lnTo>
                  <a:cubicBezTo>
                    <a:pt x="2269" y="7207"/>
                    <a:pt x="2112" y="7050"/>
                    <a:pt x="2112" y="6861"/>
                  </a:cubicBezTo>
                  <a:cubicBezTo>
                    <a:pt x="2112" y="6672"/>
                    <a:pt x="2269" y="6514"/>
                    <a:pt x="2490" y="6514"/>
                  </a:cubicBezTo>
                  <a:close/>
                  <a:moveTo>
                    <a:pt x="9641" y="6514"/>
                  </a:moveTo>
                  <a:cubicBezTo>
                    <a:pt x="9830" y="6514"/>
                    <a:pt x="9988" y="6672"/>
                    <a:pt x="9988" y="6861"/>
                  </a:cubicBezTo>
                  <a:cubicBezTo>
                    <a:pt x="9988" y="7050"/>
                    <a:pt x="9830" y="7207"/>
                    <a:pt x="9641" y="7207"/>
                  </a:cubicBezTo>
                  <a:lnTo>
                    <a:pt x="7845" y="7207"/>
                  </a:lnTo>
                  <a:cubicBezTo>
                    <a:pt x="7782" y="6955"/>
                    <a:pt x="7688" y="6703"/>
                    <a:pt x="7530" y="6514"/>
                  </a:cubicBezTo>
                  <a:close/>
                  <a:moveTo>
                    <a:pt x="4317" y="7932"/>
                  </a:moveTo>
                  <a:cubicBezTo>
                    <a:pt x="4380" y="8184"/>
                    <a:pt x="4506" y="8436"/>
                    <a:pt x="4632" y="8625"/>
                  </a:cubicBezTo>
                  <a:lnTo>
                    <a:pt x="3246" y="8625"/>
                  </a:lnTo>
                  <a:cubicBezTo>
                    <a:pt x="3025" y="8625"/>
                    <a:pt x="2868" y="8468"/>
                    <a:pt x="2868" y="8279"/>
                  </a:cubicBezTo>
                  <a:cubicBezTo>
                    <a:pt x="2868" y="8090"/>
                    <a:pt x="3025" y="7932"/>
                    <a:pt x="3246" y="7932"/>
                  </a:cubicBezTo>
                  <a:close/>
                  <a:moveTo>
                    <a:pt x="6050" y="6514"/>
                  </a:moveTo>
                  <a:cubicBezTo>
                    <a:pt x="6648" y="6514"/>
                    <a:pt x="7121" y="6987"/>
                    <a:pt x="7121" y="7554"/>
                  </a:cubicBezTo>
                  <a:cubicBezTo>
                    <a:pt x="7121" y="8153"/>
                    <a:pt x="6648" y="8625"/>
                    <a:pt x="6050" y="8625"/>
                  </a:cubicBezTo>
                  <a:cubicBezTo>
                    <a:pt x="5483" y="8625"/>
                    <a:pt x="5010" y="8153"/>
                    <a:pt x="5010" y="7554"/>
                  </a:cubicBezTo>
                  <a:cubicBezTo>
                    <a:pt x="5010" y="6987"/>
                    <a:pt x="5483" y="6514"/>
                    <a:pt x="6050" y="6514"/>
                  </a:cubicBezTo>
                  <a:close/>
                  <a:moveTo>
                    <a:pt x="8948" y="7932"/>
                  </a:moveTo>
                  <a:cubicBezTo>
                    <a:pt x="9137" y="7932"/>
                    <a:pt x="9295" y="8090"/>
                    <a:pt x="9295" y="8279"/>
                  </a:cubicBezTo>
                  <a:cubicBezTo>
                    <a:pt x="9295" y="8468"/>
                    <a:pt x="9137" y="8625"/>
                    <a:pt x="8948" y="8625"/>
                  </a:cubicBezTo>
                  <a:lnTo>
                    <a:pt x="7530" y="8625"/>
                  </a:lnTo>
                  <a:cubicBezTo>
                    <a:pt x="7688" y="8436"/>
                    <a:pt x="7782" y="8216"/>
                    <a:pt x="7845" y="7932"/>
                  </a:cubicBezTo>
                  <a:close/>
                  <a:moveTo>
                    <a:pt x="8192" y="9350"/>
                  </a:moveTo>
                  <a:cubicBezTo>
                    <a:pt x="8381" y="9350"/>
                    <a:pt x="8539" y="9507"/>
                    <a:pt x="8539" y="9696"/>
                  </a:cubicBezTo>
                  <a:cubicBezTo>
                    <a:pt x="8539" y="9885"/>
                    <a:pt x="8381" y="10043"/>
                    <a:pt x="8192" y="10043"/>
                  </a:cubicBezTo>
                  <a:lnTo>
                    <a:pt x="3907" y="10043"/>
                  </a:lnTo>
                  <a:cubicBezTo>
                    <a:pt x="3687" y="10043"/>
                    <a:pt x="3529" y="9885"/>
                    <a:pt x="3529" y="9696"/>
                  </a:cubicBezTo>
                  <a:cubicBezTo>
                    <a:pt x="3529" y="9507"/>
                    <a:pt x="3687" y="9350"/>
                    <a:pt x="3907" y="9350"/>
                  </a:cubicBezTo>
                  <a:close/>
                  <a:moveTo>
                    <a:pt x="7467" y="10799"/>
                  </a:moveTo>
                  <a:cubicBezTo>
                    <a:pt x="7688" y="10799"/>
                    <a:pt x="7845" y="10957"/>
                    <a:pt x="7845" y="11146"/>
                  </a:cubicBezTo>
                  <a:cubicBezTo>
                    <a:pt x="7845" y="11366"/>
                    <a:pt x="7688" y="11492"/>
                    <a:pt x="7467" y="11492"/>
                  </a:cubicBezTo>
                  <a:lnTo>
                    <a:pt x="4632" y="11492"/>
                  </a:lnTo>
                  <a:cubicBezTo>
                    <a:pt x="4443" y="11492"/>
                    <a:pt x="4285" y="11335"/>
                    <a:pt x="4285" y="11146"/>
                  </a:cubicBezTo>
                  <a:cubicBezTo>
                    <a:pt x="4285" y="10957"/>
                    <a:pt x="4443" y="10799"/>
                    <a:pt x="4632" y="10799"/>
                  </a:cubicBezTo>
                  <a:close/>
                  <a:moveTo>
                    <a:pt x="8917" y="1"/>
                  </a:moveTo>
                  <a:cubicBezTo>
                    <a:pt x="8830" y="1"/>
                    <a:pt x="8743" y="40"/>
                    <a:pt x="8665" y="119"/>
                  </a:cubicBezTo>
                  <a:cubicBezTo>
                    <a:pt x="8507" y="276"/>
                    <a:pt x="8507" y="497"/>
                    <a:pt x="8665" y="654"/>
                  </a:cubicBezTo>
                  <a:lnTo>
                    <a:pt x="9484" y="1474"/>
                  </a:lnTo>
                  <a:lnTo>
                    <a:pt x="347" y="1474"/>
                  </a:lnTo>
                  <a:cubicBezTo>
                    <a:pt x="158" y="1474"/>
                    <a:pt x="1" y="1631"/>
                    <a:pt x="1" y="1820"/>
                  </a:cubicBezTo>
                  <a:cubicBezTo>
                    <a:pt x="1" y="2009"/>
                    <a:pt x="158" y="2167"/>
                    <a:pt x="347" y="2167"/>
                  </a:cubicBezTo>
                  <a:lnTo>
                    <a:pt x="1639" y="2167"/>
                  </a:lnTo>
                  <a:lnTo>
                    <a:pt x="820" y="3017"/>
                  </a:lnTo>
                  <a:cubicBezTo>
                    <a:pt x="662" y="3175"/>
                    <a:pt x="662" y="3364"/>
                    <a:pt x="820" y="3521"/>
                  </a:cubicBezTo>
                  <a:cubicBezTo>
                    <a:pt x="899" y="3600"/>
                    <a:pt x="985" y="3640"/>
                    <a:pt x="1072" y="3640"/>
                  </a:cubicBezTo>
                  <a:cubicBezTo>
                    <a:pt x="1159" y="3640"/>
                    <a:pt x="1245" y="3600"/>
                    <a:pt x="1324" y="3521"/>
                  </a:cubicBezTo>
                  <a:lnTo>
                    <a:pt x="2679" y="2167"/>
                  </a:lnTo>
                  <a:lnTo>
                    <a:pt x="5735" y="2167"/>
                  </a:lnTo>
                  <a:lnTo>
                    <a:pt x="5735" y="2923"/>
                  </a:lnTo>
                  <a:lnTo>
                    <a:pt x="3970" y="2923"/>
                  </a:lnTo>
                  <a:cubicBezTo>
                    <a:pt x="3372" y="2923"/>
                    <a:pt x="2899" y="3395"/>
                    <a:pt x="2899" y="3994"/>
                  </a:cubicBezTo>
                  <a:cubicBezTo>
                    <a:pt x="2899" y="4152"/>
                    <a:pt x="2962" y="4246"/>
                    <a:pt x="2994" y="4372"/>
                  </a:cubicBezTo>
                  <a:cubicBezTo>
                    <a:pt x="2521" y="4498"/>
                    <a:pt x="2206" y="4939"/>
                    <a:pt x="2206" y="5412"/>
                  </a:cubicBezTo>
                  <a:cubicBezTo>
                    <a:pt x="2206" y="5569"/>
                    <a:pt x="2238" y="5664"/>
                    <a:pt x="2269" y="5790"/>
                  </a:cubicBezTo>
                  <a:cubicBezTo>
                    <a:pt x="1797" y="5916"/>
                    <a:pt x="1481" y="6357"/>
                    <a:pt x="1481" y="6829"/>
                  </a:cubicBezTo>
                  <a:cubicBezTo>
                    <a:pt x="1481" y="7334"/>
                    <a:pt x="1797" y="7743"/>
                    <a:pt x="2269" y="7838"/>
                  </a:cubicBezTo>
                  <a:cubicBezTo>
                    <a:pt x="2238" y="7964"/>
                    <a:pt x="2206" y="8090"/>
                    <a:pt x="2206" y="8247"/>
                  </a:cubicBezTo>
                  <a:cubicBezTo>
                    <a:pt x="2206" y="8751"/>
                    <a:pt x="2553" y="9129"/>
                    <a:pt x="2994" y="9255"/>
                  </a:cubicBezTo>
                  <a:cubicBezTo>
                    <a:pt x="2962" y="9381"/>
                    <a:pt x="2899" y="9507"/>
                    <a:pt x="2899" y="9665"/>
                  </a:cubicBezTo>
                  <a:cubicBezTo>
                    <a:pt x="2899" y="10169"/>
                    <a:pt x="3277" y="10547"/>
                    <a:pt x="3687" y="10673"/>
                  </a:cubicBezTo>
                  <a:cubicBezTo>
                    <a:pt x="3655" y="10799"/>
                    <a:pt x="3624" y="10925"/>
                    <a:pt x="3624" y="11083"/>
                  </a:cubicBezTo>
                  <a:cubicBezTo>
                    <a:pt x="3624" y="11650"/>
                    <a:pt x="4096" y="12122"/>
                    <a:pt x="4695" y="12122"/>
                  </a:cubicBezTo>
                  <a:lnTo>
                    <a:pt x="7530" y="12122"/>
                  </a:lnTo>
                  <a:cubicBezTo>
                    <a:pt x="8097" y="12122"/>
                    <a:pt x="8570" y="11650"/>
                    <a:pt x="8570" y="11083"/>
                  </a:cubicBezTo>
                  <a:cubicBezTo>
                    <a:pt x="8570" y="10925"/>
                    <a:pt x="8539" y="10799"/>
                    <a:pt x="8507" y="10673"/>
                  </a:cubicBezTo>
                  <a:cubicBezTo>
                    <a:pt x="8980" y="10547"/>
                    <a:pt x="9295" y="10137"/>
                    <a:pt x="9295" y="9665"/>
                  </a:cubicBezTo>
                  <a:cubicBezTo>
                    <a:pt x="9295" y="9507"/>
                    <a:pt x="9263" y="9381"/>
                    <a:pt x="9200" y="9255"/>
                  </a:cubicBezTo>
                  <a:cubicBezTo>
                    <a:pt x="9673" y="9129"/>
                    <a:pt x="9988" y="8720"/>
                    <a:pt x="9988" y="8247"/>
                  </a:cubicBezTo>
                  <a:cubicBezTo>
                    <a:pt x="9988" y="8090"/>
                    <a:pt x="9956" y="7964"/>
                    <a:pt x="9925" y="7838"/>
                  </a:cubicBezTo>
                  <a:cubicBezTo>
                    <a:pt x="10397" y="7712"/>
                    <a:pt x="10712" y="7302"/>
                    <a:pt x="10712" y="6829"/>
                  </a:cubicBezTo>
                  <a:cubicBezTo>
                    <a:pt x="10712" y="6294"/>
                    <a:pt x="10366" y="5916"/>
                    <a:pt x="9925" y="5790"/>
                  </a:cubicBezTo>
                  <a:cubicBezTo>
                    <a:pt x="9956" y="5664"/>
                    <a:pt x="9988" y="5569"/>
                    <a:pt x="9988" y="5412"/>
                  </a:cubicBezTo>
                  <a:cubicBezTo>
                    <a:pt x="9988" y="4876"/>
                    <a:pt x="9641" y="4498"/>
                    <a:pt x="9200" y="4372"/>
                  </a:cubicBezTo>
                  <a:cubicBezTo>
                    <a:pt x="9263" y="4246"/>
                    <a:pt x="9295" y="4152"/>
                    <a:pt x="9295" y="3994"/>
                  </a:cubicBezTo>
                  <a:cubicBezTo>
                    <a:pt x="9295" y="3395"/>
                    <a:pt x="8822" y="2923"/>
                    <a:pt x="8224" y="2923"/>
                  </a:cubicBezTo>
                  <a:lnTo>
                    <a:pt x="6459" y="2923"/>
                  </a:lnTo>
                  <a:lnTo>
                    <a:pt x="6459" y="2167"/>
                  </a:lnTo>
                  <a:lnTo>
                    <a:pt x="11815" y="2167"/>
                  </a:lnTo>
                  <a:cubicBezTo>
                    <a:pt x="12004" y="2167"/>
                    <a:pt x="12162" y="2009"/>
                    <a:pt x="12162" y="1820"/>
                  </a:cubicBezTo>
                  <a:cubicBezTo>
                    <a:pt x="12162" y="1631"/>
                    <a:pt x="12004" y="1474"/>
                    <a:pt x="11815" y="1474"/>
                  </a:cubicBezTo>
                  <a:lnTo>
                    <a:pt x="10523" y="1474"/>
                  </a:lnTo>
                  <a:lnTo>
                    <a:pt x="9169" y="119"/>
                  </a:lnTo>
                  <a:cubicBezTo>
                    <a:pt x="9090" y="40"/>
                    <a:pt x="9003" y="1"/>
                    <a:pt x="8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43" name="Google Shape;643;p29"/>
          <p:cNvGrpSpPr/>
          <p:nvPr/>
        </p:nvGrpSpPr>
        <p:grpSpPr>
          <a:xfrm>
            <a:off x="2963556" y="1909718"/>
            <a:ext cx="2275672" cy="4056368"/>
            <a:chOff x="2119166" y="1206500"/>
            <a:chExt cx="1822434" cy="3248480"/>
          </a:xfrm>
        </p:grpSpPr>
        <p:sp>
          <p:nvSpPr>
            <p:cNvPr id="644" name="Google Shape;644;p29"/>
            <p:cNvSpPr/>
            <p:nvPr/>
          </p:nvSpPr>
          <p:spPr>
            <a:xfrm>
              <a:off x="2124900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2124904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2563817" y="1206500"/>
              <a:ext cx="672028" cy="672028"/>
            </a:xfrm>
            <a:custGeom>
              <a:avLst/>
              <a:gdLst/>
              <a:ahLst/>
              <a:cxnLst/>
              <a:rect l="l" t="t" r="r" b="b"/>
              <a:pathLst>
                <a:path w="1599" h="1600" extrusionOk="0">
                  <a:moveTo>
                    <a:pt x="1598" y="804"/>
                  </a:moveTo>
                  <a:lnTo>
                    <a:pt x="1598" y="804"/>
                  </a:lnTo>
                  <a:cubicBezTo>
                    <a:pt x="1598" y="1243"/>
                    <a:pt x="1242" y="1599"/>
                    <a:pt x="795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795" y="0"/>
                  </a:cubicBezTo>
                  <a:cubicBezTo>
                    <a:pt x="1242" y="0"/>
                    <a:pt x="1598" y="357"/>
                    <a:pt x="1598" y="80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9"/>
            <p:cNvSpPr txBox="1"/>
            <p:nvPr/>
          </p:nvSpPr>
          <p:spPr>
            <a:xfrm>
              <a:off x="2562418" y="1289314"/>
              <a:ext cx="1379182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960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49" name="Google Shape;649;p29"/>
            <p:cNvSpPr txBox="1"/>
            <p:nvPr/>
          </p:nvSpPr>
          <p:spPr>
            <a:xfrm>
              <a:off x="2119166" y="213363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Taught Graduate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2664094" y="3341961"/>
              <a:ext cx="471471" cy="473920"/>
            </a:xfrm>
            <a:custGeom>
              <a:avLst/>
              <a:gdLst/>
              <a:ahLst/>
              <a:cxnLst/>
              <a:rect l="l" t="t" r="r" b="b"/>
              <a:pathLst>
                <a:path w="12131" h="12194" extrusionOk="0">
                  <a:moveTo>
                    <a:pt x="4632" y="725"/>
                  </a:moveTo>
                  <a:cubicBezTo>
                    <a:pt x="5609" y="725"/>
                    <a:pt x="6396" y="1513"/>
                    <a:pt x="6396" y="2490"/>
                  </a:cubicBezTo>
                  <a:cubicBezTo>
                    <a:pt x="6365" y="2679"/>
                    <a:pt x="6522" y="2836"/>
                    <a:pt x="6680" y="2899"/>
                  </a:cubicBezTo>
                  <a:cubicBezTo>
                    <a:pt x="7341" y="2994"/>
                    <a:pt x="7814" y="3592"/>
                    <a:pt x="7814" y="4317"/>
                  </a:cubicBezTo>
                  <a:cubicBezTo>
                    <a:pt x="7814" y="4695"/>
                    <a:pt x="7656" y="5042"/>
                    <a:pt x="7404" y="5325"/>
                  </a:cubicBezTo>
                  <a:cubicBezTo>
                    <a:pt x="7184" y="5483"/>
                    <a:pt x="7278" y="5798"/>
                    <a:pt x="7530" y="5924"/>
                  </a:cubicBezTo>
                  <a:cubicBezTo>
                    <a:pt x="8129" y="6207"/>
                    <a:pt x="8539" y="6869"/>
                    <a:pt x="8539" y="7530"/>
                  </a:cubicBezTo>
                  <a:cubicBezTo>
                    <a:pt x="8539" y="8507"/>
                    <a:pt x="7751" y="9295"/>
                    <a:pt x="6774" y="9295"/>
                  </a:cubicBezTo>
                  <a:lnTo>
                    <a:pt x="4979" y="9295"/>
                  </a:lnTo>
                  <a:lnTo>
                    <a:pt x="4979" y="6932"/>
                  </a:lnTo>
                  <a:lnTo>
                    <a:pt x="6333" y="5609"/>
                  </a:lnTo>
                  <a:cubicBezTo>
                    <a:pt x="6491" y="5451"/>
                    <a:pt x="6491" y="5231"/>
                    <a:pt x="6333" y="5073"/>
                  </a:cubicBezTo>
                  <a:cubicBezTo>
                    <a:pt x="6254" y="4994"/>
                    <a:pt x="6168" y="4955"/>
                    <a:pt x="6081" y="4955"/>
                  </a:cubicBezTo>
                  <a:cubicBezTo>
                    <a:pt x="5995" y="4955"/>
                    <a:pt x="5908" y="4994"/>
                    <a:pt x="5829" y="5073"/>
                  </a:cubicBezTo>
                  <a:lnTo>
                    <a:pt x="4979" y="5924"/>
                  </a:lnTo>
                  <a:lnTo>
                    <a:pt x="4979" y="2490"/>
                  </a:lnTo>
                  <a:cubicBezTo>
                    <a:pt x="4979" y="2301"/>
                    <a:pt x="4821" y="2143"/>
                    <a:pt x="4632" y="2143"/>
                  </a:cubicBezTo>
                  <a:cubicBezTo>
                    <a:pt x="4443" y="2143"/>
                    <a:pt x="4285" y="2301"/>
                    <a:pt x="4285" y="2490"/>
                  </a:cubicBezTo>
                  <a:lnTo>
                    <a:pt x="4285" y="4506"/>
                  </a:lnTo>
                  <a:lnTo>
                    <a:pt x="3466" y="3655"/>
                  </a:lnTo>
                  <a:cubicBezTo>
                    <a:pt x="3388" y="3577"/>
                    <a:pt x="3293" y="3537"/>
                    <a:pt x="3198" y="3537"/>
                  </a:cubicBezTo>
                  <a:cubicBezTo>
                    <a:pt x="3104" y="3537"/>
                    <a:pt x="3009" y="3577"/>
                    <a:pt x="2931" y="3655"/>
                  </a:cubicBezTo>
                  <a:cubicBezTo>
                    <a:pt x="2773" y="3844"/>
                    <a:pt x="2773" y="4033"/>
                    <a:pt x="2931" y="4191"/>
                  </a:cubicBezTo>
                  <a:lnTo>
                    <a:pt x="4285" y="5514"/>
                  </a:lnTo>
                  <a:lnTo>
                    <a:pt x="4285" y="7373"/>
                  </a:lnTo>
                  <a:lnTo>
                    <a:pt x="3466" y="6554"/>
                  </a:lnTo>
                  <a:cubicBezTo>
                    <a:pt x="3388" y="6475"/>
                    <a:pt x="3293" y="6436"/>
                    <a:pt x="3198" y="6436"/>
                  </a:cubicBezTo>
                  <a:cubicBezTo>
                    <a:pt x="3104" y="6436"/>
                    <a:pt x="3009" y="6475"/>
                    <a:pt x="2931" y="6554"/>
                  </a:cubicBezTo>
                  <a:cubicBezTo>
                    <a:pt x="2773" y="6711"/>
                    <a:pt x="2773" y="6900"/>
                    <a:pt x="2931" y="7058"/>
                  </a:cubicBezTo>
                  <a:lnTo>
                    <a:pt x="4285" y="8413"/>
                  </a:lnTo>
                  <a:lnTo>
                    <a:pt x="4285" y="9295"/>
                  </a:lnTo>
                  <a:lnTo>
                    <a:pt x="2521" y="9295"/>
                  </a:lnTo>
                  <a:cubicBezTo>
                    <a:pt x="1513" y="9295"/>
                    <a:pt x="694" y="8507"/>
                    <a:pt x="694" y="7530"/>
                  </a:cubicBezTo>
                  <a:cubicBezTo>
                    <a:pt x="694" y="6837"/>
                    <a:pt x="1103" y="6207"/>
                    <a:pt x="1734" y="5924"/>
                  </a:cubicBezTo>
                  <a:cubicBezTo>
                    <a:pt x="1954" y="5798"/>
                    <a:pt x="1986" y="5514"/>
                    <a:pt x="1828" y="5325"/>
                  </a:cubicBezTo>
                  <a:cubicBezTo>
                    <a:pt x="1576" y="5042"/>
                    <a:pt x="1418" y="4695"/>
                    <a:pt x="1418" y="4317"/>
                  </a:cubicBezTo>
                  <a:cubicBezTo>
                    <a:pt x="1418" y="3624"/>
                    <a:pt x="1891" y="3057"/>
                    <a:pt x="2584" y="2899"/>
                  </a:cubicBezTo>
                  <a:cubicBezTo>
                    <a:pt x="2742" y="2836"/>
                    <a:pt x="2899" y="2679"/>
                    <a:pt x="2868" y="2490"/>
                  </a:cubicBezTo>
                  <a:cubicBezTo>
                    <a:pt x="2868" y="1513"/>
                    <a:pt x="3655" y="725"/>
                    <a:pt x="4632" y="725"/>
                  </a:cubicBezTo>
                  <a:close/>
                  <a:moveTo>
                    <a:pt x="7467" y="725"/>
                  </a:moveTo>
                  <a:cubicBezTo>
                    <a:pt x="8444" y="725"/>
                    <a:pt x="9295" y="1513"/>
                    <a:pt x="9232" y="2584"/>
                  </a:cubicBezTo>
                  <a:cubicBezTo>
                    <a:pt x="9232" y="2742"/>
                    <a:pt x="9358" y="2899"/>
                    <a:pt x="9515" y="2931"/>
                  </a:cubicBezTo>
                  <a:cubicBezTo>
                    <a:pt x="10177" y="3057"/>
                    <a:pt x="10712" y="3624"/>
                    <a:pt x="10712" y="4348"/>
                  </a:cubicBezTo>
                  <a:cubicBezTo>
                    <a:pt x="10712" y="4726"/>
                    <a:pt x="10555" y="5105"/>
                    <a:pt x="10271" y="5357"/>
                  </a:cubicBezTo>
                  <a:cubicBezTo>
                    <a:pt x="10082" y="5514"/>
                    <a:pt x="10145" y="5829"/>
                    <a:pt x="10397" y="5955"/>
                  </a:cubicBezTo>
                  <a:cubicBezTo>
                    <a:pt x="11027" y="6239"/>
                    <a:pt x="11406" y="6900"/>
                    <a:pt x="11406" y="7562"/>
                  </a:cubicBezTo>
                  <a:cubicBezTo>
                    <a:pt x="11406" y="8570"/>
                    <a:pt x="10586" y="9358"/>
                    <a:pt x="9610" y="9358"/>
                  </a:cubicBezTo>
                  <a:lnTo>
                    <a:pt x="8507" y="9358"/>
                  </a:lnTo>
                  <a:cubicBezTo>
                    <a:pt x="8980" y="8885"/>
                    <a:pt x="9232" y="8224"/>
                    <a:pt x="9232" y="7562"/>
                  </a:cubicBezTo>
                  <a:cubicBezTo>
                    <a:pt x="9232" y="6743"/>
                    <a:pt x="8854" y="5987"/>
                    <a:pt x="8192" y="5514"/>
                  </a:cubicBezTo>
                  <a:cubicBezTo>
                    <a:pt x="8413" y="5168"/>
                    <a:pt x="8539" y="4789"/>
                    <a:pt x="8539" y="4348"/>
                  </a:cubicBezTo>
                  <a:cubicBezTo>
                    <a:pt x="8539" y="3435"/>
                    <a:pt x="7940" y="2616"/>
                    <a:pt x="7089" y="2332"/>
                  </a:cubicBezTo>
                  <a:cubicBezTo>
                    <a:pt x="7058" y="1828"/>
                    <a:pt x="6837" y="1387"/>
                    <a:pt x="6554" y="1009"/>
                  </a:cubicBezTo>
                  <a:cubicBezTo>
                    <a:pt x="6837" y="788"/>
                    <a:pt x="7152" y="725"/>
                    <a:pt x="7467" y="725"/>
                  </a:cubicBezTo>
                  <a:close/>
                  <a:moveTo>
                    <a:pt x="7121" y="10019"/>
                  </a:moveTo>
                  <a:lnTo>
                    <a:pt x="7121" y="11469"/>
                  </a:lnTo>
                  <a:lnTo>
                    <a:pt x="4979" y="11469"/>
                  </a:lnTo>
                  <a:lnTo>
                    <a:pt x="4979" y="10019"/>
                  </a:lnTo>
                  <a:close/>
                  <a:moveTo>
                    <a:pt x="4632" y="1"/>
                  </a:moveTo>
                  <a:cubicBezTo>
                    <a:pt x="3340" y="1"/>
                    <a:pt x="2269" y="1009"/>
                    <a:pt x="2175" y="2301"/>
                  </a:cubicBezTo>
                  <a:cubicBezTo>
                    <a:pt x="1292" y="2616"/>
                    <a:pt x="694" y="3403"/>
                    <a:pt x="694" y="4317"/>
                  </a:cubicBezTo>
                  <a:cubicBezTo>
                    <a:pt x="694" y="4726"/>
                    <a:pt x="820" y="5136"/>
                    <a:pt x="1072" y="5483"/>
                  </a:cubicBezTo>
                  <a:cubicBezTo>
                    <a:pt x="379" y="5955"/>
                    <a:pt x="1" y="6711"/>
                    <a:pt x="1" y="7530"/>
                  </a:cubicBezTo>
                  <a:cubicBezTo>
                    <a:pt x="1" y="8917"/>
                    <a:pt x="1135" y="10019"/>
                    <a:pt x="2521" y="10019"/>
                  </a:cubicBezTo>
                  <a:lnTo>
                    <a:pt x="4285" y="10019"/>
                  </a:lnTo>
                  <a:lnTo>
                    <a:pt x="4285" y="11469"/>
                  </a:lnTo>
                  <a:lnTo>
                    <a:pt x="2521" y="11469"/>
                  </a:lnTo>
                  <a:cubicBezTo>
                    <a:pt x="2332" y="11469"/>
                    <a:pt x="2175" y="11626"/>
                    <a:pt x="2175" y="11815"/>
                  </a:cubicBezTo>
                  <a:cubicBezTo>
                    <a:pt x="2175" y="12036"/>
                    <a:pt x="2332" y="12193"/>
                    <a:pt x="2521" y="12193"/>
                  </a:cubicBezTo>
                  <a:lnTo>
                    <a:pt x="9641" y="12193"/>
                  </a:lnTo>
                  <a:cubicBezTo>
                    <a:pt x="9830" y="12193"/>
                    <a:pt x="9988" y="12036"/>
                    <a:pt x="9988" y="11815"/>
                  </a:cubicBezTo>
                  <a:cubicBezTo>
                    <a:pt x="9988" y="11626"/>
                    <a:pt x="9830" y="11469"/>
                    <a:pt x="9641" y="11469"/>
                  </a:cubicBezTo>
                  <a:lnTo>
                    <a:pt x="7877" y="11469"/>
                  </a:lnTo>
                  <a:lnTo>
                    <a:pt x="7877" y="10019"/>
                  </a:lnTo>
                  <a:lnTo>
                    <a:pt x="9610" y="10019"/>
                  </a:lnTo>
                  <a:cubicBezTo>
                    <a:pt x="10964" y="10019"/>
                    <a:pt x="12130" y="8917"/>
                    <a:pt x="12130" y="7530"/>
                  </a:cubicBezTo>
                  <a:cubicBezTo>
                    <a:pt x="12130" y="6711"/>
                    <a:pt x="11721" y="5955"/>
                    <a:pt x="11059" y="5483"/>
                  </a:cubicBezTo>
                  <a:cubicBezTo>
                    <a:pt x="11280" y="5136"/>
                    <a:pt x="11406" y="4726"/>
                    <a:pt x="11406" y="4317"/>
                  </a:cubicBezTo>
                  <a:cubicBezTo>
                    <a:pt x="11406" y="3403"/>
                    <a:pt x="10838" y="2584"/>
                    <a:pt x="9956" y="2301"/>
                  </a:cubicBezTo>
                  <a:cubicBezTo>
                    <a:pt x="9830" y="1040"/>
                    <a:pt x="8791" y="1"/>
                    <a:pt x="7467" y="1"/>
                  </a:cubicBezTo>
                  <a:cubicBezTo>
                    <a:pt x="6963" y="1"/>
                    <a:pt x="6459" y="158"/>
                    <a:pt x="6050" y="442"/>
                  </a:cubicBezTo>
                  <a:cubicBezTo>
                    <a:pt x="5672" y="158"/>
                    <a:pt x="5168" y="1"/>
                    <a:pt x="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1" name="Google Shape;651;p29"/>
          <p:cNvGrpSpPr/>
          <p:nvPr/>
        </p:nvGrpSpPr>
        <p:grpSpPr>
          <a:xfrm>
            <a:off x="5059343" y="1909718"/>
            <a:ext cx="2210308" cy="4056368"/>
            <a:chOff x="3793183" y="1206500"/>
            <a:chExt cx="1770090" cy="3248480"/>
          </a:xfrm>
        </p:grpSpPr>
        <p:sp>
          <p:nvSpPr>
            <p:cNvPr id="652" name="Google Shape;652;p29"/>
            <p:cNvSpPr/>
            <p:nvPr/>
          </p:nvSpPr>
          <p:spPr>
            <a:xfrm>
              <a:off x="3798916" y="1549503"/>
              <a:ext cx="1543178" cy="2905477"/>
            </a:xfrm>
            <a:custGeom>
              <a:avLst/>
              <a:gdLst/>
              <a:ahLst/>
              <a:cxnLst/>
              <a:rect l="l" t="t" r="r" b="b"/>
              <a:pathLst>
                <a:path w="3678" h="3653" extrusionOk="0">
                  <a:moveTo>
                    <a:pt x="0" y="0"/>
                  </a:moveTo>
                  <a:lnTo>
                    <a:pt x="3677" y="0"/>
                  </a:lnTo>
                  <a:lnTo>
                    <a:pt x="3677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798916" y="3081753"/>
              <a:ext cx="1543178" cy="942180"/>
            </a:xfrm>
            <a:custGeom>
              <a:avLst/>
              <a:gdLst/>
              <a:ahLst/>
              <a:cxnLst/>
              <a:rect l="l" t="t" r="r" b="b"/>
              <a:pathLst>
                <a:path w="3678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7" y="0"/>
                  </a:lnTo>
                  <a:lnTo>
                    <a:pt x="3677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4235401" y="1206500"/>
              <a:ext cx="670209" cy="672028"/>
            </a:xfrm>
            <a:custGeom>
              <a:avLst/>
              <a:gdLst/>
              <a:ahLst/>
              <a:cxnLst/>
              <a:rect l="l" t="t" r="r" b="b"/>
              <a:pathLst>
                <a:path w="1598" h="1600" extrusionOk="0">
                  <a:moveTo>
                    <a:pt x="1597" y="804"/>
                  </a:moveTo>
                  <a:lnTo>
                    <a:pt x="1597" y="804"/>
                  </a:lnTo>
                  <a:cubicBezTo>
                    <a:pt x="1597" y="1243"/>
                    <a:pt x="1241" y="1599"/>
                    <a:pt x="802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2" y="0"/>
                  </a:cubicBezTo>
                  <a:cubicBezTo>
                    <a:pt x="1241" y="0"/>
                    <a:pt x="1597" y="357"/>
                    <a:pt x="1597" y="80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9"/>
            <p:cNvSpPr txBox="1"/>
            <p:nvPr/>
          </p:nvSpPr>
          <p:spPr>
            <a:xfrm>
              <a:off x="4309604" y="1289314"/>
              <a:ext cx="1253669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>
                <a:buClr>
                  <a:srgbClr val="FFFFFF"/>
                </a:buClr>
                <a:buSzPts val="8000"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70</a:t>
              </a:r>
              <a:endParaRPr sz="32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7" name="Google Shape;657;p29"/>
            <p:cNvSpPr txBox="1"/>
            <p:nvPr/>
          </p:nvSpPr>
          <p:spPr>
            <a:xfrm>
              <a:off x="3793183" y="2135842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Graduate Research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4331738" y="3341048"/>
              <a:ext cx="477534" cy="475746"/>
            </a:xfrm>
            <a:custGeom>
              <a:avLst/>
              <a:gdLst/>
              <a:ahLst/>
              <a:cxnLst/>
              <a:rect l="l" t="t" r="r" b="b"/>
              <a:pathLst>
                <a:path w="12287" h="12241" extrusionOk="0">
                  <a:moveTo>
                    <a:pt x="6207" y="1056"/>
                  </a:moveTo>
                  <a:lnTo>
                    <a:pt x="6553" y="1560"/>
                  </a:lnTo>
                  <a:cubicBezTo>
                    <a:pt x="6994" y="2253"/>
                    <a:pt x="7656" y="2663"/>
                    <a:pt x="8443" y="2820"/>
                  </a:cubicBezTo>
                  <a:cubicBezTo>
                    <a:pt x="8191" y="3261"/>
                    <a:pt x="8097" y="3765"/>
                    <a:pt x="8002" y="4332"/>
                  </a:cubicBezTo>
                  <a:cubicBezTo>
                    <a:pt x="7939" y="5152"/>
                    <a:pt x="8097" y="5939"/>
                    <a:pt x="8443" y="6506"/>
                  </a:cubicBezTo>
                  <a:cubicBezTo>
                    <a:pt x="8498" y="6588"/>
                    <a:pt x="8623" y="6670"/>
                    <a:pt x="8758" y="6670"/>
                  </a:cubicBezTo>
                  <a:cubicBezTo>
                    <a:pt x="8779" y="6670"/>
                    <a:pt x="8800" y="6668"/>
                    <a:pt x="8821" y="6664"/>
                  </a:cubicBezTo>
                  <a:cubicBezTo>
                    <a:pt x="9420" y="6506"/>
                    <a:pt x="9924" y="6223"/>
                    <a:pt x="10365" y="5908"/>
                  </a:cubicBezTo>
                  <a:cubicBezTo>
                    <a:pt x="10680" y="6254"/>
                    <a:pt x="11090" y="6569"/>
                    <a:pt x="11499" y="6853"/>
                  </a:cubicBezTo>
                  <a:cubicBezTo>
                    <a:pt x="11279" y="7325"/>
                    <a:pt x="11153" y="7798"/>
                    <a:pt x="11153" y="8271"/>
                  </a:cubicBezTo>
                  <a:cubicBezTo>
                    <a:pt x="10586" y="8302"/>
                    <a:pt x="10082" y="8428"/>
                    <a:pt x="9578" y="8617"/>
                  </a:cubicBezTo>
                  <a:cubicBezTo>
                    <a:pt x="9389" y="8712"/>
                    <a:pt x="9294" y="8932"/>
                    <a:pt x="9389" y="9090"/>
                  </a:cubicBezTo>
                  <a:lnTo>
                    <a:pt x="9704" y="9751"/>
                  </a:lnTo>
                  <a:lnTo>
                    <a:pt x="7183" y="8932"/>
                  </a:lnTo>
                  <a:lnTo>
                    <a:pt x="9861" y="7861"/>
                  </a:lnTo>
                  <a:cubicBezTo>
                    <a:pt x="10050" y="7798"/>
                    <a:pt x="10145" y="7609"/>
                    <a:pt x="10050" y="7388"/>
                  </a:cubicBezTo>
                  <a:cubicBezTo>
                    <a:pt x="10003" y="7247"/>
                    <a:pt x="9867" y="7176"/>
                    <a:pt x="9722" y="7176"/>
                  </a:cubicBezTo>
                  <a:cubicBezTo>
                    <a:pt x="9674" y="7176"/>
                    <a:pt x="9625" y="7184"/>
                    <a:pt x="9578" y="7199"/>
                  </a:cubicBezTo>
                  <a:lnTo>
                    <a:pt x="6522" y="8428"/>
                  </a:lnTo>
                  <a:lnTo>
                    <a:pt x="6522" y="3986"/>
                  </a:lnTo>
                  <a:cubicBezTo>
                    <a:pt x="6522" y="3765"/>
                    <a:pt x="6364" y="3608"/>
                    <a:pt x="6144" y="3608"/>
                  </a:cubicBezTo>
                  <a:cubicBezTo>
                    <a:pt x="5955" y="3608"/>
                    <a:pt x="5797" y="3765"/>
                    <a:pt x="5797" y="3986"/>
                  </a:cubicBezTo>
                  <a:lnTo>
                    <a:pt x="5797" y="8428"/>
                  </a:lnTo>
                  <a:lnTo>
                    <a:pt x="2710" y="7199"/>
                  </a:lnTo>
                  <a:cubicBezTo>
                    <a:pt x="2662" y="7184"/>
                    <a:pt x="2615" y="7176"/>
                    <a:pt x="2570" y="7176"/>
                  </a:cubicBezTo>
                  <a:cubicBezTo>
                    <a:pt x="2434" y="7176"/>
                    <a:pt x="2316" y="7247"/>
                    <a:pt x="2268" y="7388"/>
                  </a:cubicBezTo>
                  <a:cubicBezTo>
                    <a:pt x="2174" y="7609"/>
                    <a:pt x="2268" y="7798"/>
                    <a:pt x="2457" y="7861"/>
                  </a:cubicBezTo>
                  <a:lnTo>
                    <a:pt x="5135" y="8932"/>
                  </a:lnTo>
                  <a:lnTo>
                    <a:pt x="2615" y="9751"/>
                  </a:lnTo>
                  <a:lnTo>
                    <a:pt x="2930" y="9090"/>
                  </a:lnTo>
                  <a:cubicBezTo>
                    <a:pt x="2993" y="8901"/>
                    <a:pt x="2930" y="8712"/>
                    <a:pt x="2741" y="8617"/>
                  </a:cubicBezTo>
                  <a:cubicBezTo>
                    <a:pt x="2205" y="8397"/>
                    <a:pt x="1701" y="8271"/>
                    <a:pt x="1166" y="8271"/>
                  </a:cubicBezTo>
                  <a:cubicBezTo>
                    <a:pt x="1166" y="7798"/>
                    <a:pt x="1040" y="7325"/>
                    <a:pt x="882" y="6853"/>
                  </a:cubicBezTo>
                  <a:cubicBezTo>
                    <a:pt x="1323" y="6569"/>
                    <a:pt x="1701" y="6254"/>
                    <a:pt x="2016" y="5908"/>
                  </a:cubicBezTo>
                  <a:cubicBezTo>
                    <a:pt x="2457" y="6254"/>
                    <a:pt x="2962" y="6506"/>
                    <a:pt x="3560" y="6664"/>
                  </a:cubicBezTo>
                  <a:cubicBezTo>
                    <a:pt x="3596" y="6671"/>
                    <a:pt x="3631" y="6675"/>
                    <a:pt x="3665" y="6675"/>
                  </a:cubicBezTo>
                  <a:cubicBezTo>
                    <a:pt x="3784" y="6675"/>
                    <a:pt x="3889" y="6628"/>
                    <a:pt x="3938" y="6506"/>
                  </a:cubicBezTo>
                  <a:cubicBezTo>
                    <a:pt x="4316" y="5939"/>
                    <a:pt x="4411" y="5152"/>
                    <a:pt x="4379" y="4332"/>
                  </a:cubicBezTo>
                  <a:cubicBezTo>
                    <a:pt x="4348" y="3734"/>
                    <a:pt x="4190" y="3230"/>
                    <a:pt x="3938" y="2820"/>
                  </a:cubicBezTo>
                  <a:cubicBezTo>
                    <a:pt x="4694" y="2663"/>
                    <a:pt x="5356" y="2190"/>
                    <a:pt x="5828" y="1560"/>
                  </a:cubicBezTo>
                  <a:lnTo>
                    <a:pt x="6207" y="1056"/>
                  </a:lnTo>
                  <a:close/>
                  <a:moveTo>
                    <a:pt x="6116" y="1"/>
                  </a:moveTo>
                  <a:cubicBezTo>
                    <a:pt x="6002" y="1"/>
                    <a:pt x="5892" y="48"/>
                    <a:pt x="5828" y="142"/>
                  </a:cubicBezTo>
                  <a:lnTo>
                    <a:pt x="5198" y="1150"/>
                  </a:lnTo>
                  <a:cubicBezTo>
                    <a:pt x="4789" y="1781"/>
                    <a:pt x="4064" y="2159"/>
                    <a:pt x="3277" y="2159"/>
                  </a:cubicBezTo>
                  <a:cubicBezTo>
                    <a:pt x="2962" y="2159"/>
                    <a:pt x="2804" y="2568"/>
                    <a:pt x="3056" y="2757"/>
                  </a:cubicBezTo>
                  <a:cubicBezTo>
                    <a:pt x="3371" y="3072"/>
                    <a:pt x="3592" y="3671"/>
                    <a:pt x="3623" y="4364"/>
                  </a:cubicBezTo>
                  <a:cubicBezTo>
                    <a:pt x="3686" y="4931"/>
                    <a:pt x="3592" y="5467"/>
                    <a:pt x="3434" y="5876"/>
                  </a:cubicBezTo>
                  <a:cubicBezTo>
                    <a:pt x="2962" y="5719"/>
                    <a:pt x="2520" y="5435"/>
                    <a:pt x="2174" y="5120"/>
                  </a:cubicBezTo>
                  <a:cubicBezTo>
                    <a:pt x="2103" y="5049"/>
                    <a:pt x="2019" y="5016"/>
                    <a:pt x="1937" y="5016"/>
                  </a:cubicBezTo>
                  <a:cubicBezTo>
                    <a:pt x="1837" y="5016"/>
                    <a:pt x="1739" y="5065"/>
                    <a:pt x="1670" y="5152"/>
                  </a:cubicBezTo>
                  <a:cubicBezTo>
                    <a:pt x="1323" y="5624"/>
                    <a:pt x="851" y="6065"/>
                    <a:pt x="252" y="6349"/>
                  </a:cubicBezTo>
                  <a:cubicBezTo>
                    <a:pt x="95" y="6412"/>
                    <a:pt x="0" y="6601"/>
                    <a:pt x="95" y="6790"/>
                  </a:cubicBezTo>
                  <a:cubicBezTo>
                    <a:pt x="347" y="7388"/>
                    <a:pt x="441" y="8018"/>
                    <a:pt x="410" y="8586"/>
                  </a:cubicBezTo>
                  <a:cubicBezTo>
                    <a:pt x="410" y="8712"/>
                    <a:pt x="441" y="8775"/>
                    <a:pt x="536" y="8838"/>
                  </a:cubicBezTo>
                  <a:cubicBezTo>
                    <a:pt x="630" y="8964"/>
                    <a:pt x="788" y="8964"/>
                    <a:pt x="945" y="8964"/>
                  </a:cubicBezTo>
                  <a:cubicBezTo>
                    <a:pt x="1355" y="8964"/>
                    <a:pt x="1701" y="9058"/>
                    <a:pt x="2111" y="9153"/>
                  </a:cubicBezTo>
                  <a:lnTo>
                    <a:pt x="1544" y="10224"/>
                  </a:lnTo>
                  <a:cubicBezTo>
                    <a:pt x="1406" y="10472"/>
                    <a:pt x="1606" y="10745"/>
                    <a:pt x="1870" y="10745"/>
                  </a:cubicBezTo>
                  <a:cubicBezTo>
                    <a:pt x="1907" y="10745"/>
                    <a:pt x="1946" y="10740"/>
                    <a:pt x="1985" y="10728"/>
                  </a:cubicBezTo>
                  <a:lnTo>
                    <a:pt x="5797" y="9499"/>
                  </a:lnTo>
                  <a:lnTo>
                    <a:pt x="5797" y="11894"/>
                  </a:lnTo>
                  <a:cubicBezTo>
                    <a:pt x="5797" y="12083"/>
                    <a:pt x="5955" y="12240"/>
                    <a:pt x="6144" y="12240"/>
                  </a:cubicBezTo>
                  <a:cubicBezTo>
                    <a:pt x="6364" y="12240"/>
                    <a:pt x="6522" y="12083"/>
                    <a:pt x="6522" y="11894"/>
                  </a:cubicBezTo>
                  <a:lnTo>
                    <a:pt x="6522" y="9499"/>
                  </a:lnTo>
                  <a:lnTo>
                    <a:pt x="10334" y="10728"/>
                  </a:lnTo>
                  <a:cubicBezTo>
                    <a:pt x="10382" y="10747"/>
                    <a:pt x="10431" y="10756"/>
                    <a:pt x="10476" y="10756"/>
                  </a:cubicBezTo>
                  <a:cubicBezTo>
                    <a:pt x="10726" y="10756"/>
                    <a:pt x="10908" y="10490"/>
                    <a:pt x="10775" y="10224"/>
                  </a:cubicBezTo>
                  <a:lnTo>
                    <a:pt x="10208" y="9153"/>
                  </a:lnTo>
                  <a:cubicBezTo>
                    <a:pt x="10554" y="9058"/>
                    <a:pt x="10964" y="8964"/>
                    <a:pt x="11342" y="8964"/>
                  </a:cubicBezTo>
                  <a:cubicBezTo>
                    <a:pt x="11387" y="8964"/>
                    <a:pt x="11432" y="8966"/>
                    <a:pt x="11476" y="8966"/>
                  </a:cubicBezTo>
                  <a:cubicBezTo>
                    <a:pt x="11587" y="8966"/>
                    <a:pt x="11693" y="8950"/>
                    <a:pt x="11783" y="8838"/>
                  </a:cubicBezTo>
                  <a:cubicBezTo>
                    <a:pt x="11846" y="8775"/>
                    <a:pt x="11909" y="8680"/>
                    <a:pt x="11909" y="8586"/>
                  </a:cubicBezTo>
                  <a:cubicBezTo>
                    <a:pt x="11877" y="7987"/>
                    <a:pt x="11972" y="7388"/>
                    <a:pt x="12224" y="6790"/>
                  </a:cubicBezTo>
                  <a:cubicBezTo>
                    <a:pt x="12287" y="6601"/>
                    <a:pt x="12224" y="6412"/>
                    <a:pt x="12003" y="6349"/>
                  </a:cubicBezTo>
                  <a:cubicBezTo>
                    <a:pt x="11436" y="6065"/>
                    <a:pt x="10964" y="5624"/>
                    <a:pt x="10586" y="5152"/>
                  </a:cubicBezTo>
                  <a:cubicBezTo>
                    <a:pt x="10534" y="5065"/>
                    <a:pt x="10434" y="5016"/>
                    <a:pt x="10329" y="5016"/>
                  </a:cubicBezTo>
                  <a:cubicBezTo>
                    <a:pt x="10243" y="5016"/>
                    <a:pt x="10153" y="5049"/>
                    <a:pt x="10082" y="5120"/>
                  </a:cubicBezTo>
                  <a:cubicBezTo>
                    <a:pt x="9735" y="5435"/>
                    <a:pt x="9294" y="5719"/>
                    <a:pt x="8821" y="5876"/>
                  </a:cubicBezTo>
                  <a:cubicBezTo>
                    <a:pt x="8664" y="5467"/>
                    <a:pt x="8601" y="4931"/>
                    <a:pt x="8632" y="4364"/>
                  </a:cubicBezTo>
                  <a:cubicBezTo>
                    <a:pt x="8664" y="3702"/>
                    <a:pt x="8916" y="3072"/>
                    <a:pt x="9231" y="2757"/>
                  </a:cubicBezTo>
                  <a:cubicBezTo>
                    <a:pt x="9452" y="2505"/>
                    <a:pt x="9294" y="2159"/>
                    <a:pt x="8979" y="2159"/>
                  </a:cubicBezTo>
                  <a:cubicBezTo>
                    <a:pt x="8191" y="2159"/>
                    <a:pt x="7498" y="1781"/>
                    <a:pt x="7057" y="1150"/>
                  </a:cubicBezTo>
                  <a:lnTo>
                    <a:pt x="6427" y="142"/>
                  </a:lnTo>
                  <a:cubicBezTo>
                    <a:pt x="6348" y="48"/>
                    <a:pt x="6230" y="1"/>
                    <a:pt x="6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9" name="Google Shape;659;p29"/>
          <p:cNvGrpSpPr/>
          <p:nvPr/>
        </p:nvGrpSpPr>
        <p:grpSpPr>
          <a:xfrm>
            <a:off x="7160820" y="1909718"/>
            <a:ext cx="1938189" cy="4056368"/>
            <a:chOff x="5457838" y="1206500"/>
            <a:chExt cx="1552169" cy="3248480"/>
          </a:xfrm>
        </p:grpSpPr>
        <p:sp>
          <p:nvSpPr>
            <p:cNvPr id="660" name="Google Shape;660;p29"/>
            <p:cNvSpPr/>
            <p:nvPr/>
          </p:nvSpPr>
          <p:spPr>
            <a:xfrm>
              <a:off x="5466225" y="1549503"/>
              <a:ext cx="1543773" cy="2905477"/>
            </a:xfrm>
            <a:custGeom>
              <a:avLst/>
              <a:gdLst/>
              <a:ahLst/>
              <a:cxnLst/>
              <a:rect l="l" t="t" r="r" b="b"/>
              <a:pathLst>
                <a:path w="3679" h="3653" extrusionOk="0">
                  <a:moveTo>
                    <a:pt x="0" y="0"/>
                  </a:moveTo>
                  <a:lnTo>
                    <a:pt x="3678" y="0"/>
                  </a:lnTo>
                  <a:lnTo>
                    <a:pt x="3678" y="3652"/>
                  </a:lnTo>
                  <a:lnTo>
                    <a:pt x="0" y="3652"/>
                  </a:lnTo>
                  <a:lnTo>
                    <a:pt x="0" y="0"/>
                  </a:ln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5466225" y="3081753"/>
              <a:ext cx="1543782" cy="942180"/>
            </a:xfrm>
            <a:custGeom>
              <a:avLst/>
              <a:gdLst/>
              <a:ahLst/>
              <a:cxnLst/>
              <a:rect l="l" t="t" r="r" b="b"/>
              <a:pathLst>
                <a:path w="3679" h="2246" extrusionOk="0">
                  <a:moveTo>
                    <a:pt x="0" y="2245"/>
                  </a:moveTo>
                  <a:lnTo>
                    <a:pt x="0" y="0"/>
                  </a:lnTo>
                  <a:lnTo>
                    <a:pt x="3678" y="0"/>
                  </a:lnTo>
                  <a:lnTo>
                    <a:pt x="3678" y="2245"/>
                  </a:lnTo>
                  <a:lnTo>
                    <a:pt x="0" y="224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5900888" y="1206500"/>
              <a:ext cx="673851" cy="672028"/>
            </a:xfrm>
            <a:custGeom>
              <a:avLst/>
              <a:gdLst/>
              <a:ahLst/>
              <a:cxnLst/>
              <a:rect l="l" t="t" r="r" b="b"/>
              <a:pathLst>
                <a:path w="1607" h="1600" extrusionOk="0">
                  <a:moveTo>
                    <a:pt x="1606" y="804"/>
                  </a:moveTo>
                  <a:lnTo>
                    <a:pt x="1606" y="804"/>
                  </a:lnTo>
                  <a:cubicBezTo>
                    <a:pt x="1606" y="1243"/>
                    <a:pt x="1242" y="1599"/>
                    <a:pt x="803" y="1599"/>
                  </a:cubicBezTo>
                  <a:cubicBezTo>
                    <a:pt x="356" y="1599"/>
                    <a:pt x="0" y="1243"/>
                    <a:pt x="0" y="804"/>
                  </a:cubicBezTo>
                  <a:cubicBezTo>
                    <a:pt x="0" y="357"/>
                    <a:pt x="356" y="0"/>
                    <a:pt x="803" y="0"/>
                  </a:cubicBezTo>
                  <a:cubicBezTo>
                    <a:pt x="1242" y="0"/>
                    <a:pt x="1606" y="357"/>
                    <a:pt x="1606" y="80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9"/>
            <p:cNvSpPr txBox="1"/>
            <p:nvPr/>
          </p:nvSpPr>
          <p:spPr>
            <a:xfrm>
              <a:off x="5900888" y="1289314"/>
              <a:ext cx="673851" cy="5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IE" sz="3200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</a:t>
              </a:r>
              <a:endParaRPr sz="3200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5" name="Google Shape;665;p29"/>
            <p:cNvSpPr txBox="1"/>
            <p:nvPr/>
          </p:nvSpPr>
          <p:spPr>
            <a:xfrm>
              <a:off x="5457838" y="2131650"/>
              <a:ext cx="1543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Summer School students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6003605" y="3341961"/>
              <a:ext cx="475125" cy="473920"/>
              <a:chOff x="-20173175" y="2038750"/>
              <a:chExt cx="305625" cy="304850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-20173175" y="2038750"/>
                <a:ext cx="197725" cy="3032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2131" extrusionOk="0">
                    <a:moveTo>
                      <a:pt x="2175" y="3624"/>
                    </a:moveTo>
                    <a:cubicBezTo>
                      <a:pt x="3120" y="3781"/>
                      <a:pt x="3908" y="4506"/>
                      <a:pt x="4160" y="5451"/>
                    </a:cubicBezTo>
                    <a:cubicBezTo>
                      <a:pt x="3845" y="5294"/>
                      <a:pt x="3372" y="5136"/>
                      <a:pt x="2931" y="5042"/>
                    </a:cubicBezTo>
                    <a:cubicBezTo>
                      <a:pt x="2521" y="4663"/>
                      <a:pt x="2238" y="4191"/>
                      <a:pt x="2175" y="3624"/>
                    </a:cubicBezTo>
                    <a:close/>
                    <a:moveTo>
                      <a:pt x="6932" y="725"/>
                    </a:moveTo>
                    <a:cubicBezTo>
                      <a:pt x="6302" y="2332"/>
                      <a:pt x="6302" y="4159"/>
                      <a:pt x="6932" y="5766"/>
                    </a:cubicBezTo>
                    <a:lnTo>
                      <a:pt x="5168" y="5766"/>
                    </a:lnTo>
                    <a:cubicBezTo>
                      <a:pt x="5798" y="4159"/>
                      <a:pt x="5798" y="2332"/>
                      <a:pt x="5168" y="725"/>
                    </a:cubicBezTo>
                    <a:close/>
                    <a:moveTo>
                      <a:pt x="2490" y="5766"/>
                    </a:moveTo>
                    <a:cubicBezTo>
                      <a:pt x="3025" y="5766"/>
                      <a:pt x="3530" y="5955"/>
                      <a:pt x="3908" y="6113"/>
                    </a:cubicBezTo>
                    <a:cubicBezTo>
                      <a:pt x="3530" y="6270"/>
                      <a:pt x="3025" y="6459"/>
                      <a:pt x="2490" y="6459"/>
                    </a:cubicBezTo>
                    <a:cubicBezTo>
                      <a:pt x="1923" y="6459"/>
                      <a:pt x="1419" y="6270"/>
                      <a:pt x="1009" y="6113"/>
                    </a:cubicBezTo>
                    <a:cubicBezTo>
                      <a:pt x="1387" y="5924"/>
                      <a:pt x="1891" y="5766"/>
                      <a:pt x="2490" y="5766"/>
                    </a:cubicBezTo>
                    <a:close/>
                    <a:moveTo>
                      <a:pt x="4128" y="6743"/>
                    </a:moveTo>
                    <a:lnTo>
                      <a:pt x="4128" y="6743"/>
                    </a:lnTo>
                    <a:cubicBezTo>
                      <a:pt x="3908" y="7688"/>
                      <a:pt x="3120" y="8444"/>
                      <a:pt x="2112" y="8570"/>
                    </a:cubicBezTo>
                    <a:cubicBezTo>
                      <a:pt x="2206" y="8003"/>
                      <a:pt x="2490" y="7530"/>
                      <a:pt x="2868" y="7152"/>
                    </a:cubicBezTo>
                    <a:cubicBezTo>
                      <a:pt x="3372" y="7058"/>
                      <a:pt x="3813" y="6900"/>
                      <a:pt x="4128" y="6743"/>
                    </a:cubicBezTo>
                    <a:close/>
                    <a:moveTo>
                      <a:pt x="6932" y="6428"/>
                    </a:moveTo>
                    <a:cubicBezTo>
                      <a:pt x="6270" y="8034"/>
                      <a:pt x="6270" y="9893"/>
                      <a:pt x="6932" y="11469"/>
                    </a:cubicBezTo>
                    <a:lnTo>
                      <a:pt x="5168" y="11469"/>
                    </a:lnTo>
                    <a:cubicBezTo>
                      <a:pt x="5798" y="9862"/>
                      <a:pt x="5798" y="8034"/>
                      <a:pt x="5168" y="6428"/>
                    </a:cubicBezTo>
                    <a:close/>
                    <a:moveTo>
                      <a:pt x="4664" y="1"/>
                    </a:moveTo>
                    <a:cubicBezTo>
                      <a:pt x="4380" y="1"/>
                      <a:pt x="4223" y="284"/>
                      <a:pt x="4349" y="536"/>
                    </a:cubicBezTo>
                    <a:cubicBezTo>
                      <a:pt x="5010" y="1860"/>
                      <a:pt x="5168" y="3403"/>
                      <a:pt x="4758" y="4853"/>
                    </a:cubicBezTo>
                    <a:cubicBezTo>
                      <a:pt x="4286" y="3718"/>
                      <a:pt x="3151" y="2868"/>
                      <a:pt x="1797" y="2868"/>
                    </a:cubicBezTo>
                    <a:cubicBezTo>
                      <a:pt x="1608" y="2868"/>
                      <a:pt x="1450" y="3057"/>
                      <a:pt x="1450" y="3246"/>
                    </a:cubicBezTo>
                    <a:cubicBezTo>
                      <a:pt x="1450" y="3907"/>
                      <a:pt x="1639" y="4537"/>
                      <a:pt x="2017" y="5042"/>
                    </a:cubicBezTo>
                    <a:cubicBezTo>
                      <a:pt x="978" y="5199"/>
                      <a:pt x="158" y="5766"/>
                      <a:pt x="158" y="5798"/>
                    </a:cubicBezTo>
                    <a:cubicBezTo>
                      <a:pt x="95" y="5861"/>
                      <a:pt x="1" y="5955"/>
                      <a:pt x="1" y="6081"/>
                    </a:cubicBezTo>
                    <a:cubicBezTo>
                      <a:pt x="1" y="6207"/>
                      <a:pt x="32" y="6302"/>
                      <a:pt x="158" y="6333"/>
                    </a:cubicBezTo>
                    <a:cubicBezTo>
                      <a:pt x="190" y="6396"/>
                      <a:pt x="978" y="6932"/>
                      <a:pt x="2017" y="7089"/>
                    </a:cubicBezTo>
                    <a:cubicBezTo>
                      <a:pt x="1639" y="7593"/>
                      <a:pt x="1450" y="8287"/>
                      <a:pt x="1450" y="8917"/>
                    </a:cubicBezTo>
                    <a:cubicBezTo>
                      <a:pt x="1450" y="9106"/>
                      <a:pt x="1608" y="9263"/>
                      <a:pt x="1797" y="9263"/>
                    </a:cubicBezTo>
                    <a:cubicBezTo>
                      <a:pt x="3151" y="9263"/>
                      <a:pt x="4286" y="8476"/>
                      <a:pt x="4758" y="7278"/>
                    </a:cubicBezTo>
                    <a:lnTo>
                      <a:pt x="4758" y="7278"/>
                    </a:lnTo>
                    <a:cubicBezTo>
                      <a:pt x="5168" y="8696"/>
                      <a:pt x="5010" y="10271"/>
                      <a:pt x="4349" y="11626"/>
                    </a:cubicBezTo>
                    <a:cubicBezTo>
                      <a:pt x="4223" y="11847"/>
                      <a:pt x="4380" y="12130"/>
                      <a:pt x="4664" y="12130"/>
                    </a:cubicBezTo>
                    <a:lnTo>
                      <a:pt x="7499" y="12130"/>
                    </a:lnTo>
                    <a:cubicBezTo>
                      <a:pt x="7751" y="12130"/>
                      <a:pt x="7909" y="11878"/>
                      <a:pt x="7814" y="11626"/>
                    </a:cubicBezTo>
                    <a:cubicBezTo>
                      <a:pt x="6932" y="9925"/>
                      <a:pt x="6932" y="7908"/>
                      <a:pt x="7814" y="6239"/>
                    </a:cubicBezTo>
                    <a:cubicBezTo>
                      <a:pt x="7846" y="6144"/>
                      <a:pt x="7846" y="6018"/>
                      <a:pt x="7814" y="5924"/>
                    </a:cubicBezTo>
                    <a:cubicBezTo>
                      <a:pt x="6932" y="4222"/>
                      <a:pt x="6932" y="2206"/>
                      <a:pt x="7814" y="505"/>
                    </a:cubicBezTo>
                    <a:cubicBezTo>
                      <a:pt x="7909" y="284"/>
                      <a:pt x="7720" y="1"/>
                      <a:pt x="7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-19962875" y="2110425"/>
                <a:ext cx="95325" cy="2331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9327" extrusionOk="0">
                    <a:moveTo>
                      <a:pt x="2773" y="725"/>
                    </a:moveTo>
                    <a:cubicBezTo>
                      <a:pt x="2269" y="1859"/>
                      <a:pt x="2269" y="3151"/>
                      <a:pt x="2773" y="4317"/>
                    </a:cubicBezTo>
                    <a:lnTo>
                      <a:pt x="1103" y="4317"/>
                    </a:lnTo>
                    <a:cubicBezTo>
                      <a:pt x="1639" y="3151"/>
                      <a:pt x="1639" y="1859"/>
                      <a:pt x="1103" y="725"/>
                    </a:cubicBezTo>
                    <a:close/>
                    <a:moveTo>
                      <a:pt x="2742" y="4978"/>
                    </a:moveTo>
                    <a:cubicBezTo>
                      <a:pt x="2458" y="5546"/>
                      <a:pt x="2332" y="6176"/>
                      <a:pt x="2332" y="6806"/>
                    </a:cubicBezTo>
                    <a:cubicBezTo>
                      <a:pt x="2332" y="7467"/>
                      <a:pt x="2490" y="8066"/>
                      <a:pt x="2742" y="8602"/>
                    </a:cubicBezTo>
                    <a:lnTo>
                      <a:pt x="1072" y="8602"/>
                    </a:lnTo>
                    <a:cubicBezTo>
                      <a:pt x="1355" y="8066"/>
                      <a:pt x="1482" y="7436"/>
                      <a:pt x="1482" y="6806"/>
                    </a:cubicBezTo>
                    <a:cubicBezTo>
                      <a:pt x="1482" y="6176"/>
                      <a:pt x="1355" y="5546"/>
                      <a:pt x="1072" y="4978"/>
                    </a:cubicBezTo>
                    <a:close/>
                    <a:moveTo>
                      <a:pt x="473" y="1"/>
                    </a:moveTo>
                    <a:cubicBezTo>
                      <a:pt x="221" y="1"/>
                      <a:pt x="32" y="347"/>
                      <a:pt x="158" y="568"/>
                    </a:cubicBezTo>
                    <a:cubicBezTo>
                      <a:pt x="914" y="1670"/>
                      <a:pt x="1009" y="3151"/>
                      <a:pt x="158" y="4474"/>
                    </a:cubicBezTo>
                    <a:cubicBezTo>
                      <a:pt x="95" y="4600"/>
                      <a:pt x="95" y="4726"/>
                      <a:pt x="158" y="4852"/>
                    </a:cubicBezTo>
                    <a:cubicBezTo>
                      <a:pt x="946" y="6050"/>
                      <a:pt x="946" y="7625"/>
                      <a:pt x="158" y="8759"/>
                    </a:cubicBezTo>
                    <a:cubicBezTo>
                      <a:pt x="1" y="9011"/>
                      <a:pt x="158" y="9326"/>
                      <a:pt x="473" y="9326"/>
                    </a:cubicBezTo>
                    <a:lnTo>
                      <a:pt x="3309" y="9326"/>
                    </a:lnTo>
                    <a:cubicBezTo>
                      <a:pt x="3592" y="9326"/>
                      <a:pt x="3813" y="9011"/>
                      <a:pt x="3624" y="8759"/>
                    </a:cubicBezTo>
                    <a:cubicBezTo>
                      <a:pt x="2836" y="7593"/>
                      <a:pt x="2836" y="6018"/>
                      <a:pt x="3624" y="4852"/>
                    </a:cubicBezTo>
                    <a:cubicBezTo>
                      <a:pt x="3718" y="4726"/>
                      <a:pt x="3718" y="4600"/>
                      <a:pt x="3624" y="4474"/>
                    </a:cubicBezTo>
                    <a:cubicBezTo>
                      <a:pt x="2836" y="3277"/>
                      <a:pt x="2836" y="1765"/>
                      <a:pt x="3624" y="568"/>
                    </a:cubicBezTo>
                    <a:cubicBezTo>
                      <a:pt x="3813" y="347"/>
                      <a:pt x="3624" y="1"/>
                      <a:pt x="3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489DCB-D878-E0BD-9BB2-BFD65421207D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Our Students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44"/>
          <p:cNvGrpSpPr/>
          <p:nvPr/>
        </p:nvGrpSpPr>
        <p:grpSpPr>
          <a:xfrm>
            <a:off x="1264055" y="1876022"/>
            <a:ext cx="4377080" cy="2039119"/>
            <a:chOff x="1137432" y="1221596"/>
            <a:chExt cx="3423291" cy="1594783"/>
          </a:xfrm>
        </p:grpSpPr>
        <p:sp>
          <p:nvSpPr>
            <p:cNvPr id="1250" name="Google Shape;1250;p44"/>
            <p:cNvSpPr/>
            <p:nvPr/>
          </p:nvSpPr>
          <p:spPr>
            <a:xfrm>
              <a:off x="1488585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BCB6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" name="Google Shape;1251;p44"/>
            <p:cNvSpPr/>
            <p:nvPr/>
          </p:nvSpPr>
          <p:spPr>
            <a:xfrm>
              <a:off x="1431435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" name="Google Shape;1252;p44"/>
            <p:cNvSpPr/>
            <p:nvPr/>
          </p:nvSpPr>
          <p:spPr>
            <a:xfrm>
              <a:off x="1137432" y="1221596"/>
              <a:ext cx="645155" cy="645419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53" name="Google Shape;1253;p44"/>
            <p:cNvSpPr txBox="1"/>
            <p:nvPr/>
          </p:nvSpPr>
          <p:spPr>
            <a:xfrm>
              <a:off x="1892046" y="1862943"/>
              <a:ext cx="2155200" cy="5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IE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General Nursing</a:t>
              </a:r>
            </a:p>
          </p:txBody>
        </p:sp>
      </p:grpSp>
      <p:grpSp>
        <p:nvGrpSpPr>
          <p:cNvPr id="1255" name="Google Shape;1255;p44"/>
          <p:cNvGrpSpPr/>
          <p:nvPr/>
        </p:nvGrpSpPr>
        <p:grpSpPr>
          <a:xfrm>
            <a:off x="6494126" y="2239930"/>
            <a:ext cx="4001163" cy="1675212"/>
            <a:chOff x="5095207" y="1506206"/>
            <a:chExt cx="3129288" cy="1310173"/>
          </a:xfrm>
        </p:grpSpPr>
        <p:sp>
          <p:nvSpPr>
            <p:cNvPr id="1256" name="Google Shape;1256;p44"/>
            <p:cNvSpPr/>
            <p:nvPr/>
          </p:nvSpPr>
          <p:spPr>
            <a:xfrm>
              <a:off x="5152357" y="15824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76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5095207" y="1506206"/>
              <a:ext cx="3072138" cy="123397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1" name="Google Shape;1261;p44"/>
          <p:cNvGrpSpPr/>
          <p:nvPr/>
        </p:nvGrpSpPr>
        <p:grpSpPr>
          <a:xfrm>
            <a:off x="1639973" y="4538032"/>
            <a:ext cx="4001163" cy="1675650"/>
            <a:chOff x="1431435" y="3021354"/>
            <a:chExt cx="3129288" cy="1310516"/>
          </a:xfrm>
        </p:grpSpPr>
        <p:sp>
          <p:nvSpPr>
            <p:cNvPr id="1262" name="Google Shape;1262;p44"/>
            <p:cNvSpPr/>
            <p:nvPr/>
          </p:nvSpPr>
          <p:spPr>
            <a:xfrm>
              <a:off x="1488585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0A95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1431435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67" name="Google Shape;1267;p44"/>
          <p:cNvGrpSpPr/>
          <p:nvPr/>
        </p:nvGrpSpPr>
        <p:grpSpPr>
          <a:xfrm>
            <a:off x="6494126" y="4538032"/>
            <a:ext cx="4001163" cy="1675650"/>
            <a:chOff x="5095207" y="3021354"/>
            <a:chExt cx="3129288" cy="1310516"/>
          </a:xfrm>
        </p:grpSpPr>
        <p:sp>
          <p:nvSpPr>
            <p:cNvPr id="1268" name="Google Shape;1268;p44"/>
            <p:cNvSpPr/>
            <p:nvPr/>
          </p:nvSpPr>
          <p:spPr>
            <a:xfrm>
              <a:off x="5152357" y="30975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rgbClr val="125C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095207" y="3021354"/>
              <a:ext cx="3072138" cy="1234316"/>
            </a:xfrm>
            <a:custGeom>
              <a:avLst/>
              <a:gdLst/>
              <a:ahLst/>
              <a:cxnLst/>
              <a:rect l="l" t="t" r="r" b="b"/>
              <a:pathLst>
                <a:path w="107455" h="43173" extrusionOk="0">
                  <a:moveTo>
                    <a:pt x="0" y="1"/>
                  </a:moveTo>
                  <a:lnTo>
                    <a:pt x="0" y="40779"/>
                  </a:lnTo>
                  <a:lnTo>
                    <a:pt x="105073" y="40779"/>
                  </a:lnTo>
                  <a:cubicBezTo>
                    <a:pt x="106395" y="40779"/>
                    <a:pt x="107454" y="41851"/>
                    <a:pt x="107454" y="43173"/>
                  </a:cubicBezTo>
                  <a:lnTo>
                    <a:pt x="107454" y="3656"/>
                  </a:lnTo>
                  <a:cubicBezTo>
                    <a:pt x="107454" y="1632"/>
                    <a:pt x="105823" y="1"/>
                    <a:pt x="103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Google Shape;1253;p44">
            <a:extLst>
              <a:ext uri="{FF2B5EF4-FFF2-40B4-BE49-F238E27FC236}">
                <a16:creationId xmlns:a16="http://schemas.microsoft.com/office/drawing/2014/main" id="{A8D1260C-5278-056D-11E8-102AD0095684}"/>
              </a:ext>
            </a:extLst>
          </p:cNvPr>
          <p:cNvSpPr txBox="1"/>
          <p:nvPr/>
        </p:nvSpPr>
        <p:spPr>
          <a:xfrm>
            <a:off x="7210227" y="2632541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Children’s &amp; General Nursing</a:t>
            </a:r>
          </a:p>
        </p:txBody>
      </p:sp>
      <p:sp>
        <p:nvSpPr>
          <p:cNvPr id="3" name="Google Shape;1253;p44">
            <a:extLst>
              <a:ext uri="{FF2B5EF4-FFF2-40B4-BE49-F238E27FC236}">
                <a16:creationId xmlns:a16="http://schemas.microsoft.com/office/drawing/2014/main" id="{1CF2C1B8-93BE-7485-3CDC-21E082B5ADAB}"/>
              </a:ext>
            </a:extLst>
          </p:cNvPr>
          <p:cNvSpPr txBox="1"/>
          <p:nvPr/>
        </p:nvSpPr>
        <p:spPr>
          <a:xfrm>
            <a:off x="2153582" y="4930835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Mental Health Nursing</a:t>
            </a:r>
          </a:p>
        </p:txBody>
      </p:sp>
      <p:sp>
        <p:nvSpPr>
          <p:cNvPr id="4" name="Google Shape;1253;p44">
            <a:extLst>
              <a:ext uri="{FF2B5EF4-FFF2-40B4-BE49-F238E27FC236}">
                <a16:creationId xmlns:a16="http://schemas.microsoft.com/office/drawing/2014/main" id="{AA49DB6D-95CB-747D-3876-B6883FD34F2D}"/>
              </a:ext>
            </a:extLst>
          </p:cNvPr>
          <p:cNvSpPr txBox="1"/>
          <p:nvPr/>
        </p:nvSpPr>
        <p:spPr>
          <a:xfrm>
            <a:off x="7012228" y="4930835"/>
            <a:ext cx="2755677" cy="66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IE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Midwifery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8363F1-88ED-43F9-0472-BC88CEC3D2EB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Undergraduate Programmes</a:t>
            </a:r>
          </a:p>
        </p:txBody>
      </p:sp>
      <p:sp>
        <p:nvSpPr>
          <p:cNvPr id="7" name="Google Shape;1252;p44">
            <a:extLst>
              <a:ext uri="{FF2B5EF4-FFF2-40B4-BE49-F238E27FC236}">
                <a16:creationId xmlns:a16="http://schemas.microsoft.com/office/drawing/2014/main" id="{35B5A261-961D-7DAD-A103-0EC564343F45}"/>
              </a:ext>
            </a:extLst>
          </p:cNvPr>
          <p:cNvSpPr/>
          <p:nvPr/>
        </p:nvSpPr>
        <p:spPr>
          <a:xfrm>
            <a:off x="6081672" y="1870815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" name="Google Shape;1252;p44">
            <a:extLst>
              <a:ext uri="{FF2B5EF4-FFF2-40B4-BE49-F238E27FC236}">
                <a16:creationId xmlns:a16="http://schemas.microsoft.com/office/drawing/2014/main" id="{CD661733-F976-CDE0-1EB3-744EBE71C5FD}"/>
              </a:ext>
            </a:extLst>
          </p:cNvPr>
          <p:cNvSpPr/>
          <p:nvPr/>
        </p:nvSpPr>
        <p:spPr>
          <a:xfrm>
            <a:off x="1227518" y="4125409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Google Shape;1252;p44">
            <a:extLst>
              <a:ext uri="{FF2B5EF4-FFF2-40B4-BE49-F238E27FC236}">
                <a16:creationId xmlns:a16="http://schemas.microsoft.com/office/drawing/2014/main" id="{5F9C762F-93FF-4262-8D10-C8F3F765C2B8}"/>
              </a:ext>
            </a:extLst>
          </p:cNvPr>
          <p:cNvSpPr/>
          <p:nvPr/>
        </p:nvSpPr>
        <p:spPr>
          <a:xfrm>
            <a:off x="6081671" y="4125409"/>
            <a:ext cx="824907" cy="825245"/>
          </a:xfrm>
          <a:custGeom>
            <a:avLst/>
            <a:gdLst/>
            <a:ahLst/>
            <a:cxnLst/>
            <a:rect l="l" t="t" r="r" b="b"/>
            <a:pathLst>
              <a:path w="31814" h="31827" extrusionOk="0">
                <a:moveTo>
                  <a:pt x="15907" y="1"/>
                </a:moveTo>
                <a:cubicBezTo>
                  <a:pt x="14776" y="1"/>
                  <a:pt x="13693" y="453"/>
                  <a:pt x="12895" y="1251"/>
                </a:cubicBezTo>
                <a:lnTo>
                  <a:pt x="1251" y="12895"/>
                </a:lnTo>
                <a:cubicBezTo>
                  <a:pt x="441" y="13705"/>
                  <a:pt x="1" y="14776"/>
                  <a:pt x="1" y="15919"/>
                </a:cubicBezTo>
                <a:cubicBezTo>
                  <a:pt x="1" y="17050"/>
                  <a:pt x="441" y="18122"/>
                  <a:pt x="1251" y="18932"/>
                </a:cubicBezTo>
                <a:lnTo>
                  <a:pt x="12895" y="30576"/>
                </a:lnTo>
                <a:cubicBezTo>
                  <a:pt x="13693" y="31374"/>
                  <a:pt x="14776" y="31826"/>
                  <a:pt x="15907" y="31826"/>
                </a:cubicBezTo>
                <a:cubicBezTo>
                  <a:pt x="17050" y="31826"/>
                  <a:pt x="18122" y="31374"/>
                  <a:pt x="18932" y="30576"/>
                </a:cubicBezTo>
                <a:lnTo>
                  <a:pt x="30564" y="18932"/>
                </a:lnTo>
                <a:cubicBezTo>
                  <a:pt x="31374" y="18122"/>
                  <a:pt x="31814" y="17050"/>
                  <a:pt x="31814" y="15919"/>
                </a:cubicBezTo>
                <a:cubicBezTo>
                  <a:pt x="31814" y="14776"/>
                  <a:pt x="31374" y="13705"/>
                  <a:pt x="30564" y="12895"/>
                </a:cubicBezTo>
                <a:lnTo>
                  <a:pt x="18932" y="1251"/>
                </a:lnTo>
                <a:cubicBezTo>
                  <a:pt x="18122" y="453"/>
                  <a:pt x="17050" y="1"/>
                  <a:pt x="15907" y="1"/>
                </a:cubicBez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4667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3"/>
          <p:cNvSpPr/>
          <p:nvPr/>
        </p:nvSpPr>
        <p:spPr>
          <a:xfrm>
            <a:off x="9050551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lang="en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Midwifery</a:t>
            </a:r>
            <a:endParaRPr lang="en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9492351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4"/>
              </a:solidFill>
            </a:endParaRPr>
          </a:p>
        </p:txBody>
      </p:sp>
      <p:grpSp>
        <p:nvGrpSpPr>
          <p:cNvPr id="830" name="Google Shape;830;p33"/>
          <p:cNvGrpSpPr/>
          <p:nvPr/>
        </p:nvGrpSpPr>
        <p:grpSpPr>
          <a:xfrm>
            <a:off x="9781596" y="4093783"/>
            <a:ext cx="731511" cy="731511"/>
            <a:chOff x="-48633175" y="2711375"/>
            <a:chExt cx="299325" cy="299325"/>
          </a:xfrm>
        </p:grpSpPr>
        <p:sp>
          <p:nvSpPr>
            <p:cNvPr id="831" name="Google Shape;831;p33"/>
            <p:cNvSpPr/>
            <p:nvPr/>
          </p:nvSpPr>
          <p:spPr>
            <a:xfrm>
              <a:off x="-48633175" y="2711375"/>
              <a:ext cx="299325" cy="299325"/>
            </a:xfrm>
            <a:custGeom>
              <a:avLst/>
              <a:gdLst/>
              <a:ahLst/>
              <a:cxnLst/>
              <a:rect l="l" t="t" r="r" b="b"/>
              <a:pathLst>
                <a:path w="11973" h="11973" extrusionOk="0">
                  <a:moveTo>
                    <a:pt x="6459" y="662"/>
                  </a:moveTo>
                  <a:lnTo>
                    <a:pt x="6774" y="1356"/>
                  </a:lnTo>
                  <a:cubicBezTo>
                    <a:pt x="6837" y="1419"/>
                    <a:pt x="6900" y="1513"/>
                    <a:pt x="7026" y="1545"/>
                  </a:cubicBezTo>
                  <a:cubicBezTo>
                    <a:pt x="7499" y="1671"/>
                    <a:pt x="7971" y="1860"/>
                    <a:pt x="8413" y="2080"/>
                  </a:cubicBezTo>
                  <a:cubicBezTo>
                    <a:pt x="8459" y="2126"/>
                    <a:pt x="8539" y="2156"/>
                    <a:pt x="8627" y="2156"/>
                  </a:cubicBezTo>
                  <a:cubicBezTo>
                    <a:pt x="8660" y="2156"/>
                    <a:pt x="8694" y="2152"/>
                    <a:pt x="8728" y="2143"/>
                  </a:cubicBezTo>
                  <a:lnTo>
                    <a:pt x="9389" y="1891"/>
                  </a:lnTo>
                  <a:lnTo>
                    <a:pt x="10051" y="2553"/>
                  </a:lnTo>
                  <a:lnTo>
                    <a:pt x="9799" y="3214"/>
                  </a:lnTo>
                  <a:cubicBezTo>
                    <a:pt x="9767" y="3340"/>
                    <a:pt x="9767" y="3435"/>
                    <a:pt x="9862" y="3561"/>
                  </a:cubicBezTo>
                  <a:cubicBezTo>
                    <a:pt x="10114" y="3970"/>
                    <a:pt x="10334" y="4412"/>
                    <a:pt x="10397" y="4916"/>
                  </a:cubicBezTo>
                  <a:cubicBezTo>
                    <a:pt x="10460" y="5042"/>
                    <a:pt x="10492" y="5136"/>
                    <a:pt x="10586" y="5168"/>
                  </a:cubicBezTo>
                  <a:lnTo>
                    <a:pt x="11279" y="5483"/>
                  </a:lnTo>
                  <a:lnTo>
                    <a:pt x="11279" y="6459"/>
                  </a:lnTo>
                  <a:lnTo>
                    <a:pt x="10586" y="6774"/>
                  </a:lnTo>
                  <a:cubicBezTo>
                    <a:pt x="10523" y="6806"/>
                    <a:pt x="10460" y="6900"/>
                    <a:pt x="10397" y="7026"/>
                  </a:cubicBezTo>
                  <a:cubicBezTo>
                    <a:pt x="10271" y="7499"/>
                    <a:pt x="10082" y="7972"/>
                    <a:pt x="9862" y="8381"/>
                  </a:cubicBezTo>
                  <a:cubicBezTo>
                    <a:pt x="9799" y="8476"/>
                    <a:pt x="9767" y="8602"/>
                    <a:pt x="9799" y="8696"/>
                  </a:cubicBezTo>
                  <a:lnTo>
                    <a:pt x="10051" y="9389"/>
                  </a:lnTo>
                  <a:lnTo>
                    <a:pt x="9389" y="10051"/>
                  </a:lnTo>
                  <a:lnTo>
                    <a:pt x="8728" y="9799"/>
                  </a:lnTo>
                  <a:cubicBezTo>
                    <a:pt x="8681" y="9787"/>
                    <a:pt x="8640" y="9780"/>
                    <a:pt x="8600" y="9780"/>
                  </a:cubicBezTo>
                  <a:cubicBezTo>
                    <a:pt x="8532" y="9780"/>
                    <a:pt x="8472" y="9802"/>
                    <a:pt x="8413" y="9862"/>
                  </a:cubicBezTo>
                  <a:cubicBezTo>
                    <a:pt x="7971" y="10114"/>
                    <a:pt x="7530" y="10303"/>
                    <a:pt x="7026" y="10397"/>
                  </a:cubicBezTo>
                  <a:cubicBezTo>
                    <a:pt x="6900" y="10429"/>
                    <a:pt x="6837" y="10492"/>
                    <a:pt x="6774" y="10586"/>
                  </a:cubicBezTo>
                  <a:lnTo>
                    <a:pt x="6459" y="11280"/>
                  </a:lnTo>
                  <a:lnTo>
                    <a:pt x="5483" y="11280"/>
                  </a:lnTo>
                  <a:lnTo>
                    <a:pt x="5168" y="10586"/>
                  </a:lnTo>
                  <a:cubicBezTo>
                    <a:pt x="5136" y="10523"/>
                    <a:pt x="5042" y="10429"/>
                    <a:pt x="4915" y="10397"/>
                  </a:cubicBezTo>
                  <a:cubicBezTo>
                    <a:pt x="4443" y="10271"/>
                    <a:pt x="3970" y="10082"/>
                    <a:pt x="3561" y="9862"/>
                  </a:cubicBezTo>
                  <a:cubicBezTo>
                    <a:pt x="3492" y="9816"/>
                    <a:pt x="3406" y="9786"/>
                    <a:pt x="3327" y="9786"/>
                  </a:cubicBezTo>
                  <a:cubicBezTo>
                    <a:pt x="3299" y="9786"/>
                    <a:pt x="3271" y="9790"/>
                    <a:pt x="3246" y="9799"/>
                  </a:cubicBezTo>
                  <a:lnTo>
                    <a:pt x="2553" y="10051"/>
                  </a:lnTo>
                  <a:lnTo>
                    <a:pt x="1891" y="9389"/>
                  </a:lnTo>
                  <a:lnTo>
                    <a:pt x="2143" y="8696"/>
                  </a:lnTo>
                  <a:cubicBezTo>
                    <a:pt x="2175" y="8602"/>
                    <a:pt x="2175" y="8507"/>
                    <a:pt x="2080" y="8381"/>
                  </a:cubicBezTo>
                  <a:cubicBezTo>
                    <a:pt x="1828" y="7972"/>
                    <a:pt x="1607" y="7531"/>
                    <a:pt x="1544" y="7026"/>
                  </a:cubicBezTo>
                  <a:cubicBezTo>
                    <a:pt x="1513" y="6900"/>
                    <a:pt x="1450" y="6806"/>
                    <a:pt x="1355" y="6774"/>
                  </a:cubicBezTo>
                  <a:lnTo>
                    <a:pt x="662" y="6459"/>
                  </a:lnTo>
                  <a:lnTo>
                    <a:pt x="662" y="5483"/>
                  </a:lnTo>
                  <a:lnTo>
                    <a:pt x="1355" y="5168"/>
                  </a:lnTo>
                  <a:cubicBezTo>
                    <a:pt x="1418" y="5136"/>
                    <a:pt x="1513" y="5042"/>
                    <a:pt x="1544" y="4916"/>
                  </a:cubicBezTo>
                  <a:cubicBezTo>
                    <a:pt x="1670" y="4443"/>
                    <a:pt x="1860" y="3970"/>
                    <a:pt x="2080" y="3561"/>
                  </a:cubicBezTo>
                  <a:cubicBezTo>
                    <a:pt x="2143" y="3466"/>
                    <a:pt x="2175" y="3340"/>
                    <a:pt x="2143" y="3214"/>
                  </a:cubicBezTo>
                  <a:lnTo>
                    <a:pt x="1891" y="2553"/>
                  </a:lnTo>
                  <a:lnTo>
                    <a:pt x="2553" y="1891"/>
                  </a:lnTo>
                  <a:lnTo>
                    <a:pt x="3246" y="2143"/>
                  </a:lnTo>
                  <a:cubicBezTo>
                    <a:pt x="3280" y="2155"/>
                    <a:pt x="3315" y="2162"/>
                    <a:pt x="3351" y="2162"/>
                  </a:cubicBezTo>
                  <a:cubicBezTo>
                    <a:pt x="3414" y="2162"/>
                    <a:pt x="3481" y="2140"/>
                    <a:pt x="3561" y="2080"/>
                  </a:cubicBezTo>
                  <a:cubicBezTo>
                    <a:pt x="3970" y="1828"/>
                    <a:pt x="4411" y="1608"/>
                    <a:pt x="4915" y="1545"/>
                  </a:cubicBezTo>
                  <a:cubicBezTo>
                    <a:pt x="5042" y="1513"/>
                    <a:pt x="5136" y="1450"/>
                    <a:pt x="5168" y="1356"/>
                  </a:cubicBezTo>
                  <a:lnTo>
                    <a:pt x="5483" y="662"/>
                  </a:lnTo>
                  <a:close/>
                  <a:moveTo>
                    <a:pt x="5294" y="1"/>
                  </a:moveTo>
                  <a:cubicBezTo>
                    <a:pt x="5168" y="1"/>
                    <a:pt x="5010" y="64"/>
                    <a:pt x="4978" y="190"/>
                  </a:cubicBezTo>
                  <a:lnTo>
                    <a:pt x="4632" y="915"/>
                  </a:lnTo>
                  <a:cubicBezTo>
                    <a:pt x="4191" y="1041"/>
                    <a:pt x="3750" y="1198"/>
                    <a:pt x="3372" y="1419"/>
                  </a:cubicBezTo>
                  <a:lnTo>
                    <a:pt x="2616" y="1198"/>
                  </a:lnTo>
                  <a:cubicBezTo>
                    <a:pt x="2579" y="1180"/>
                    <a:pt x="2539" y="1172"/>
                    <a:pt x="2500" y="1172"/>
                  </a:cubicBezTo>
                  <a:cubicBezTo>
                    <a:pt x="2405" y="1172"/>
                    <a:pt x="2314" y="1217"/>
                    <a:pt x="2269" y="1261"/>
                  </a:cubicBezTo>
                  <a:lnTo>
                    <a:pt x="1261" y="2238"/>
                  </a:lnTo>
                  <a:cubicBezTo>
                    <a:pt x="1198" y="2332"/>
                    <a:pt x="1166" y="2490"/>
                    <a:pt x="1198" y="2616"/>
                  </a:cubicBezTo>
                  <a:lnTo>
                    <a:pt x="1418" y="3340"/>
                  </a:lnTo>
                  <a:cubicBezTo>
                    <a:pt x="1198" y="3750"/>
                    <a:pt x="1040" y="4191"/>
                    <a:pt x="914" y="4601"/>
                  </a:cubicBezTo>
                  <a:lnTo>
                    <a:pt x="221" y="4979"/>
                  </a:lnTo>
                  <a:cubicBezTo>
                    <a:pt x="95" y="5010"/>
                    <a:pt x="1" y="5168"/>
                    <a:pt x="1" y="5294"/>
                  </a:cubicBezTo>
                  <a:lnTo>
                    <a:pt x="1" y="6711"/>
                  </a:lnTo>
                  <a:cubicBezTo>
                    <a:pt x="1" y="6806"/>
                    <a:pt x="95" y="6963"/>
                    <a:pt x="221" y="7026"/>
                  </a:cubicBezTo>
                  <a:lnTo>
                    <a:pt x="914" y="7373"/>
                  </a:lnTo>
                  <a:cubicBezTo>
                    <a:pt x="1040" y="7814"/>
                    <a:pt x="1198" y="8224"/>
                    <a:pt x="1418" y="8633"/>
                  </a:cubicBezTo>
                  <a:lnTo>
                    <a:pt x="1198" y="9389"/>
                  </a:lnTo>
                  <a:cubicBezTo>
                    <a:pt x="1166" y="9484"/>
                    <a:pt x="1198" y="9641"/>
                    <a:pt x="1261" y="9736"/>
                  </a:cubicBezTo>
                  <a:lnTo>
                    <a:pt x="2269" y="10712"/>
                  </a:lnTo>
                  <a:cubicBezTo>
                    <a:pt x="2316" y="10783"/>
                    <a:pt x="2417" y="10819"/>
                    <a:pt x="2517" y="10819"/>
                  </a:cubicBezTo>
                  <a:cubicBezTo>
                    <a:pt x="2551" y="10819"/>
                    <a:pt x="2584" y="10815"/>
                    <a:pt x="2616" y="10807"/>
                  </a:cubicBezTo>
                  <a:lnTo>
                    <a:pt x="3372" y="10555"/>
                  </a:lnTo>
                  <a:cubicBezTo>
                    <a:pt x="3750" y="10807"/>
                    <a:pt x="4191" y="10965"/>
                    <a:pt x="4632" y="11059"/>
                  </a:cubicBezTo>
                  <a:lnTo>
                    <a:pt x="4978" y="11784"/>
                  </a:lnTo>
                  <a:cubicBezTo>
                    <a:pt x="5010" y="11910"/>
                    <a:pt x="5168" y="11973"/>
                    <a:pt x="5294" y="11973"/>
                  </a:cubicBezTo>
                  <a:lnTo>
                    <a:pt x="6711" y="11973"/>
                  </a:lnTo>
                  <a:cubicBezTo>
                    <a:pt x="6837" y="11973"/>
                    <a:pt x="6995" y="11910"/>
                    <a:pt x="7026" y="11784"/>
                  </a:cubicBezTo>
                  <a:lnTo>
                    <a:pt x="7373" y="11059"/>
                  </a:lnTo>
                  <a:cubicBezTo>
                    <a:pt x="7814" y="10965"/>
                    <a:pt x="8255" y="10807"/>
                    <a:pt x="8633" y="10555"/>
                  </a:cubicBezTo>
                  <a:lnTo>
                    <a:pt x="9389" y="10807"/>
                  </a:lnTo>
                  <a:cubicBezTo>
                    <a:pt x="9421" y="10815"/>
                    <a:pt x="9454" y="10819"/>
                    <a:pt x="9488" y="10819"/>
                  </a:cubicBezTo>
                  <a:cubicBezTo>
                    <a:pt x="9588" y="10819"/>
                    <a:pt x="9688" y="10783"/>
                    <a:pt x="9736" y="10712"/>
                  </a:cubicBezTo>
                  <a:lnTo>
                    <a:pt x="10712" y="9736"/>
                  </a:lnTo>
                  <a:cubicBezTo>
                    <a:pt x="10807" y="9641"/>
                    <a:pt x="10838" y="9484"/>
                    <a:pt x="10807" y="9389"/>
                  </a:cubicBezTo>
                  <a:lnTo>
                    <a:pt x="10555" y="8633"/>
                  </a:lnTo>
                  <a:cubicBezTo>
                    <a:pt x="10807" y="8224"/>
                    <a:pt x="10964" y="7814"/>
                    <a:pt x="11059" y="7373"/>
                  </a:cubicBezTo>
                  <a:lnTo>
                    <a:pt x="11784" y="7026"/>
                  </a:lnTo>
                  <a:cubicBezTo>
                    <a:pt x="11910" y="6963"/>
                    <a:pt x="11973" y="6806"/>
                    <a:pt x="11973" y="6711"/>
                  </a:cubicBezTo>
                  <a:lnTo>
                    <a:pt x="11973" y="5294"/>
                  </a:lnTo>
                  <a:cubicBezTo>
                    <a:pt x="11973" y="5168"/>
                    <a:pt x="11910" y="5042"/>
                    <a:pt x="11784" y="4979"/>
                  </a:cubicBezTo>
                  <a:lnTo>
                    <a:pt x="11059" y="4601"/>
                  </a:lnTo>
                  <a:cubicBezTo>
                    <a:pt x="10964" y="4191"/>
                    <a:pt x="10807" y="3750"/>
                    <a:pt x="10555" y="3340"/>
                  </a:cubicBezTo>
                  <a:lnTo>
                    <a:pt x="10807" y="2616"/>
                  </a:lnTo>
                  <a:cubicBezTo>
                    <a:pt x="10838" y="2490"/>
                    <a:pt x="10807" y="2332"/>
                    <a:pt x="10712" y="2238"/>
                  </a:cubicBezTo>
                  <a:lnTo>
                    <a:pt x="9736" y="1261"/>
                  </a:lnTo>
                  <a:cubicBezTo>
                    <a:pt x="9691" y="1217"/>
                    <a:pt x="9584" y="1172"/>
                    <a:pt x="9491" y="1172"/>
                  </a:cubicBezTo>
                  <a:cubicBezTo>
                    <a:pt x="9453" y="1172"/>
                    <a:pt x="9417" y="1180"/>
                    <a:pt x="9389" y="1198"/>
                  </a:cubicBezTo>
                  <a:lnTo>
                    <a:pt x="8633" y="1419"/>
                  </a:lnTo>
                  <a:cubicBezTo>
                    <a:pt x="8255" y="1198"/>
                    <a:pt x="7814" y="1041"/>
                    <a:pt x="7373" y="915"/>
                  </a:cubicBezTo>
                  <a:lnTo>
                    <a:pt x="7026" y="190"/>
                  </a:lnTo>
                  <a:cubicBezTo>
                    <a:pt x="6995" y="64"/>
                    <a:pt x="6837" y="1"/>
                    <a:pt x="6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-48579600" y="2764950"/>
              <a:ext cx="192975" cy="191400"/>
            </a:xfrm>
            <a:custGeom>
              <a:avLst/>
              <a:gdLst/>
              <a:ahLst/>
              <a:cxnLst/>
              <a:rect l="l" t="t" r="r" b="b"/>
              <a:pathLst>
                <a:path w="7719" h="7656" extrusionOk="0">
                  <a:moveTo>
                    <a:pt x="3844" y="3214"/>
                  </a:moveTo>
                  <a:lnTo>
                    <a:pt x="4442" y="4411"/>
                  </a:lnTo>
                  <a:cubicBezTo>
                    <a:pt x="4237" y="4490"/>
                    <a:pt x="4033" y="4529"/>
                    <a:pt x="3832" y="4529"/>
                  </a:cubicBezTo>
                  <a:cubicBezTo>
                    <a:pt x="3631" y="4529"/>
                    <a:pt x="3434" y="4490"/>
                    <a:pt x="3245" y="4411"/>
                  </a:cubicBezTo>
                  <a:lnTo>
                    <a:pt x="3844" y="3214"/>
                  </a:lnTo>
                  <a:close/>
                  <a:moveTo>
                    <a:pt x="3781" y="693"/>
                  </a:moveTo>
                  <a:cubicBezTo>
                    <a:pt x="5513" y="693"/>
                    <a:pt x="6931" y="2111"/>
                    <a:pt x="6931" y="3844"/>
                  </a:cubicBezTo>
                  <a:cubicBezTo>
                    <a:pt x="6994" y="5104"/>
                    <a:pt x="6301" y="6175"/>
                    <a:pt x="5230" y="6679"/>
                  </a:cubicBezTo>
                  <a:lnTo>
                    <a:pt x="5230" y="4568"/>
                  </a:lnTo>
                  <a:cubicBezTo>
                    <a:pt x="5230" y="4411"/>
                    <a:pt x="5230" y="4442"/>
                    <a:pt x="4127" y="2300"/>
                  </a:cubicBezTo>
                  <a:cubicBezTo>
                    <a:pt x="4033" y="2206"/>
                    <a:pt x="3938" y="2111"/>
                    <a:pt x="3812" y="2111"/>
                  </a:cubicBezTo>
                  <a:cubicBezTo>
                    <a:pt x="3686" y="2111"/>
                    <a:pt x="3560" y="2206"/>
                    <a:pt x="3497" y="2300"/>
                  </a:cubicBezTo>
                  <a:cubicBezTo>
                    <a:pt x="2363" y="4600"/>
                    <a:pt x="2394" y="4442"/>
                    <a:pt x="2394" y="4568"/>
                  </a:cubicBezTo>
                  <a:lnTo>
                    <a:pt x="2394" y="6679"/>
                  </a:lnTo>
                  <a:cubicBezTo>
                    <a:pt x="1355" y="6175"/>
                    <a:pt x="630" y="5104"/>
                    <a:pt x="630" y="3844"/>
                  </a:cubicBezTo>
                  <a:cubicBezTo>
                    <a:pt x="630" y="2111"/>
                    <a:pt x="2048" y="693"/>
                    <a:pt x="3781" y="693"/>
                  </a:cubicBezTo>
                  <a:close/>
                  <a:moveTo>
                    <a:pt x="4568" y="5104"/>
                  </a:moveTo>
                  <a:lnTo>
                    <a:pt x="4568" y="6931"/>
                  </a:lnTo>
                  <a:cubicBezTo>
                    <a:pt x="4316" y="6963"/>
                    <a:pt x="4096" y="6994"/>
                    <a:pt x="3844" y="6994"/>
                  </a:cubicBezTo>
                  <a:cubicBezTo>
                    <a:pt x="3623" y="6994"/>
                    <a:pt x="3371" y="6994"/>
                    <a:pt x="3151" y="6931"/>
                  </a:cubicBezTo>
                  <a:lnTo>
                    <a:pt x="3151" y="5104"/>
                  </a:lnTo>
                  <a:cubicBezTo>
                    <a:pt x="3371" y="5198"/>
                    <a:pt x="3623" y="5230"/>
                    <a:pt x="3844" y="5230"/>
                  </a:cubicBezTo>
                  <a:cubicBezTo>
                    <a:pt x="4096" y="5230"/>
                    <a:pt x="4316" y="5198"/>
                    <a:pt x="4568" y="5104"/>
                  </a:cubicBezTo>
                  <a:close/>
                  <a:moveTo>
                    <a:pt x="3844" y="0"/>
                  </a:moveTo>
                  <a:cubicBezTo>
                    <a:pt x="1733" y="0"/>
                    <a:pt x="0" y="1733"/>
                    <a:pt x="0" y="3844"/>
                  </a:cubicBezTo>
                  <a:cubicBezTo>
                    <a:pt x="0" y="5577"/>
                    <a:pt x="1134" y="7026"/>
                    <a:pt x="2678" y="7498"/>
                  </a:cubicBezTo>
                  <a:lnTo>
                    <a:pt x="2709" y="7498"/>
                  </a:lnTo>
                  <a:cubicBezTo>
                    <a:pt x="3056" y="7624"/>
                    <a:pt x="3466" y="7656"/>
                    <a:pt x="3844" y="7656"/>
                  </a:cubicBezTo>
                  <a:cubicBezTo>
                    <a:pt x="4253" y="7656"/>
                    <a:pt x="4631" y="7593"/>
                    <a:pt x="4978" y="7498"/>
                  </a:cubicBezTo>
                  <a:lnTo>
                    <a:pt x="5041" y="7498"/>
                  </a:lnTo>
                  <a:cubicBezTo>
                    <a:pt x="6616" y="6994"/>
                    <a:pt x="7719" y="5545"/>
                    <a:pt x="7719" y="3844"/>
                  </a:cubicBezTo>
                  <a:cubicBezTo>
                    <a:pt x="7719" y="1733"/>
                    <a:pt x="5986" y="0"/>
                    <a:pt x="3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4" name="Google Shape;834;p33"/>
          <p:cNvSpPr/>
          <p:nvPr/>
        </p:nvSpPr>
        <p:spPr>
          <a:xfrm>
            <a:off x="942585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General Nursing</a:t>
            </a:r>
            <a:endParaRPr sz="2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1384385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>
              <a:solidFill>
                <a:schemeClr val="accent1"/>
              </a:solidFill>
            </a:endParaRPr>
          </a:p>
        </p:txBody>
      </p:sp>
      <p:grpSp>
        <p:nvGrpSpPr>
          <p:cNvPr id="837" name="Google Shape;837;p33"/>
          <p:cNvGrpSpPr/>
          <p:nvPr/>
        </p:nvGrpSpPr>
        <p:grpSpPr>
          <a:xfrm>
            <a:off x="1668395" y="4093785"/>
            <a:ext cx="731508" cy="731508"/>
            <a:chOff x="-46772025" y="2701925"/>
            <a:chExt cx="300900" cy="300900"/>
          </a:xfrm>
        </p:grpSpPr>
        <p:sp>
          <p:nvSpPr>
            <p:cNvPr id="838" name="Google Shape;838;p33"/>
            <p:cNvSpPr/>
            <p:nvPr/>
          </p:nvSpPr>
          <p:spPr>
            <a:xfrm>
              <a:off x="-46647575" y="28263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072" y="694"/>
                  </a:moveTo>
                  <a:cubicBezTo>
                    <a:pt x="1261" y="694"/>
                    <a:pt x="1418" y="851"/>
                    <a:pt x="1418" y="1040"/>
                  </a:cubicBezTo>
                  <a:cubicBezTo>
                    <a:pt x="1418" y="1229"/>
                    <a:pt x="1261" y="1387"/>
                    <a:pt x="1072" y="1387"/>
                  </a:cubicBezTo>
                  <a:cubicBezTo>
                    <a:pt x="883" y="1387"/>
                    <a:pt x="725" y="1229"/>
                    <a:pt x="725" y="1040"/>
                  </a:cubicBez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cubicBezTo>
                    <a:pt x="1670" y="2143"/>
                    <a:pt x="2143" y="1670"/>
                    <a:pt x="2143" y="1072"/>
                  </a:cubicBezTo>
                  <a:cubicBezTo>
                    <a:pt x="2112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-46772025" y="270192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6365" y="1482"/>
                  </a:moveTo>
                  <a:cubicBezTo>
                    <a:pt x="8602" y="1639"/>
                    <a:pt x="10429" y="3466"/>
                    <a:pt x="10587" y="5672"/>
                  </a:cubicBezTo>
                  <a:lnTo>
                    <a:pt x="9862" y="5672"/>
                  </a:lnTo>
                  <a:cubicBezTo>
                    <a:pt x="9704" y="3813"/>
                    <a:pt x="8224" y="2301"/>
                    <a:pt x="6365" y="2143"/>
                  </a:cubicBezTo>
                  <a:lnTo>
                    <a:pt x="6365" y="1482"/>
                  </a:lnTo>
                  <a:close/>
                  <a:moveTo>
                    <a:pt x="5703" y="1482"/>
                  </a:moveTo>
                  <a:lnTo>
                    <a:pt x="5703" y="2206"/>
                  </a:lnTo>
                  <a:cubicBezTo>
                    <a:pt x="3845" y="2364"/>
                    <a:pt x="2364" y="3844"/>
                    <a:pt x="2206" y="5703"/>
                  </a:cubicBezTo>
                  <a:lnTo>
                    <a:pt x="1482" y="5703"/>
                  </a:lnTo>
                  <a:cubicBezTo>
                    <a:pt x="1639" y="3466"/>
                    <a:pt x="3466" y="1639"/>
                    <a:pt x="5703" y="1482"/>
                  </a:cubicBezTo>
                  <a:close/>
                  <a:moveTo>
                    <a:pt x="6365" y="2868"/>
                  </a:moveTo>
                  <a:cubicBezTo>
                    <a:pt x="7814" y="3025"/>
                    <a:pt x="9011" y="4191"/>
                    <a:pt x="9169" y="5672"/>
                  </a:cubicBezTo>
                  <a:lnTo>
                    <a:pt x="8854" y="5672"/>
                  </a:lnTo>
                  <a:cubicBezTo>
                    <a:pt x="8665" y="5672"/>
                    <a:pt x="8507" y="5829"/>
                    <a:pt x="8507" y="6018"/>
                  </a:cubicBezTo>
                  <a:cubicBezTo>
                    <a:pt x="8507" y="6207"/>
                    <a:pt x="8665" y="6365"/>
                    <a:pt x="8854" y="6365"/>
                  </a:cubicBezTo>
                  <a:lnTo>
                    <a:pt x="9169" y="6365"/>
                  </a:lnTo>
                  <a:cubicBezTo>
                    <a:pt x="9011" y="7814"/>
                    <a:pt x="7846" y="9011"/>
                    <a:pt x="6365" y="9169"/>
                  </a:cubicBezTo>
                  <a:lnTo>
                    <a:pt x="6365" y="8854"/>
                  </a:lnTo>
                  <a:cubicBezTo>
                    <a:pt x="6365" y="8665"/>
                    <a:pt x="6207" y="8507"/>
                    <a:pt x="6018" y="8507"/>
                  </a:cubicBezTo>
                  <a:cubicBezTo>
                    <a:pt x="5829" y="8507"/>
                    <a:pt x="5672" y="8665"/>
                    <a:pt x="5672" y="8854"/>
                  </a:cubicBezTo>
                  <a:lnTo>
                    <a:pt x="5672" y="9169"/>
                  </a:lnTo>
                  <a:cubicBezTo>
                    <a:pt x="4223" y="9011"/>
                    <a:pt x="3025" y="7814"/>
                    <a:pt x="2868" y="6365"/>
                  </a:cubicBezTo>
                  <a:lnTo>
                    <a:pt x="3183" y="6365"/>
                  </a:lnTo>
                  <a:cubicBezTo>
                    <a:pt x="3372" y="6365"/>
                    <a:pt x="3529" y="6207"/>
                    <a:pt x="3529" y="6018"/>
                  </a:cubicBezTo>
                  <a:cubicBezTo>
                    <a:pt x="3529" y="5829"/>
                    <a:pt x="3372" y="5672"/>
                    <a:pt x="3183" y="5672"/>
                  </a:cubicBezTo>
                  <a:lnTo>
                    <a:pt x="2868" y="5672"/>
                  </a:lnTo>
                  <a:cubicBezTo>
                    <a:pt x="3025" y="4191"/>
                    <a:pt x="4191" y="3025"/>
                    <a:pt x="5672" y="2868"/>
                  </a:cubicBezTo>
                  <a:lnTo>
                    <a:pt x="5672" y="3183"/>
                  </a:lnTo>
                  <a:cubicBezTo>
                    <a:pt x="5672" y="3372"/>
                    <a:pt x="5829" y="3529"/>
                    <a:pt x="6018" y="3529"/>
                  </a:cubicBezTo>
                  <a:cubicBezTo>
                    <a:pt x="6207" y="3529"/>
                    <a:pt x="6365" y="3372"/>
                    <a:pt x="6365" y="3183"/>
                  </a:cubicBezTo>
                  <a:lnTo>
                    <a:pt x="6365" y="2868"/>
                  </a:lnTo>
                  <a:close/>
                  <a:moveTo>
                    <a:pt x="2206" y="6365"/>
                  </a:moveTo>
                  <a:cubicBezTo>
                    <a:pt x="2364" y="8224"/>
                    <a:pt x="3845" y="9704"/>
                    <a:pt x="5703" y="9862"/>
                  </a:cubicBezTo>
                  <a:lnTo>
                    <a:pt x="5703" y="10586"/>
                  </a:lnTo>
                  <a:cubicBezTo>
                    <a:pt x="3466" y="10429"/>
                    <a:pt x="1639" y="8602"/>
                    <a:pt x="1482" y="6365"/>
                  </a:cubicBezTo>
                  <a:close/>
                  <a:moveTo>
                    <a:pt x="10618" y="6365"/>
                  </a:moveTo>
                  <a:cubicBezTo>
                    <a:pt x="10429" y="8602"/>
                    <a:pt x="8602" y="10429"/>
                    <a:pt x="6396" y="10586"/>
                  </a:cubicBezTo>
                  <a:lnTo>
                    <a:pt x="6396" y="9862"/>
                  </a:lnTo>
                  <a:cubicBezTo>
                    <a:pt x="8255" y="9704"/>
                    <a:pt x="9767" y="8224"/>
                    <a:pt x="9925" y="6365"/>
                  </a:cubicBezTo>
                  <a:close/>
                  <a:moveTo>
                    <a:pt x="6018" y="1"/>
                  </a:moveTo>
                  <a:cubicBezTo>
                    <a:pt x="5829" y="1"/>
                    <a:pt x="5672" y="158"/>
                    <a:pt x="5672" y="347"/>
                  </a:cubicBezTo>
                  <a:lnTo>
                    <a:pt x="5672" y="725"/>
                  </a:lnTo>
                  <a:cubicBezTo>
                    <a:pt x="4412" y="820"/>
                    <a:pt x="3183" y="1356"/>
                    <a:pt x="2269" y="2269"/>
                  </a:cubicBezTo>
                  <a:cubicBezTo>
                    <a:pt x="1387" y="3183"/>
                    <a:pt x="820" y="4348"/>
                    <a:pt x="757" y="5672"/>
                  </a:cubicBez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07"/>
                    <a:pt x="158" y="6365"/>
                    <a:pt x="347" y="6365"/>
                  </a:cubicBezTo>
                  <a:lnTo>
                    <a:pt x="757" y="6365"/>
                  </a:lnTo>
                  <a:cubicBezTo>
                    <a:pt x="820" y="7625"/>
                    <a:pt x="1387" y="8854"/>
                    <a:pt x="2269" y="9767"/>
                  </a:cubicBezTo>
                  <a:cubicBezTo>
                    <a:pt x="3183" y="10649"/>
                    <a:pt x="4380" y="11217"/>
                    <a:pt x="5672" y="11280"/>
                  </a:cubicBez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1280"/>
                  </a:lnTo>
                  <a:cubicBezTo>
                    <a:pt x="7625" y="11217"/>
                    <a:pt x="8854" y="10649"/>
                    <a:pt x="9767" y="9767"/>
                  </a:cubicBezTo>
                  <a:cubicBezTo>
                    <a:pt x="10681" y="8854"/>
                    <a:pt x="11217" y="7656"/>
                    <a:pt x="11280" y="6365"/>
                  </a:cubicBezTo>
                  <a:lnTo>
                    <a:pt x="11689" y="6365"/>
                  </a:lnTo>
                  <a:cubicBezTo>
                    <a:pt x="11878" y="6365"/>
                    <a:pt x="12036" y="6207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1280" y="5672"/>
                  </a:lnTo>
                  <a:cubicBezTo>
                    <a:pt x="11217" y="4411"/>
                    <a:pt x="10650" y="3183"/>
                    <a:pt x="9767" y="2269"/>
                  </a:cubicBezTo>
                  <a:cubicBezTo>
                    <a:pt x="8854" y="1356"/>
                    <a:pt x="7688" y="820"/>
                    <a:pt x="6365" y="725"/>
                  </a:cubicBez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1" name="Google Shape;841;p33"/>
          <p:cNvSpPr/>
          <p:nvPr/>
        </p:nvSpPr>
        <p:spPr>
          <a:xfrm>
            <a:off x="6347895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sz="1733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Children’s and General Nursing</a:t>
            </a: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6750595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7078935" y="4093779"/>
            <a:ext cx="731521" cy="731508"/>
          </a:xfrm>
          <a:custGeom>
            <a:avLst/>
            <a:gdLst/>
            <a:ahLst/>
            <a:cxnLst/>
            <a:rect l="l" t="t" r="r" b="b"/>
            <a:pathLst>
              <a:path w="12068" h="12036" extrusionOk="0">
                <a:moveTo>
                  <a:pt x="4222" y="630"/>
                </a:moveTo>
                <a:cubicBezTo>
                  <a:pt x="5010" y="630"/>
                  <a:pt x="5640" y="1292"/>
                  <a:pt x="5640" y="2048"/>
                </a:cubicBezTo>
                <a:lnTo>
                  <a:pt x="5640" y="9767"/>
                </a:lnTo>
                <a:cubicBezTo>
                  <a:pt x="5703" y="10617"/>
                  <a:pt x="5073" y="11311"/>
                  <a:pt x="4285" y="11311"/>
                </a:cubicBezTo>
                <a:cubicBezTo>
                  <a:pt x="3498" y="11311"/>
                  <a:pt x="2868" y="10680"/>
                  <a:pt x="2868" y="9893"/>
                </a:cubicBezTo>
                <a:lnTo>
                  <a:pt x="2868" y="9830"/>
                </a:lnTo>
                <a:cubicBezTo>
                  <a:pt x="3403" y="9767"/>
                  <a:pt x="3907" y="9515"/>
                  <a:pt x="4254" y="9137"/>
                </a:cubicBezTo>
                <a:cubicBezTo>
                  <a:pt x="4380" y="9011"/>
                  <a:pt x="4380" y="8790"/>
                  <a:pt x="4254" y="8633"/>
                </a:cubicBezTo>
                <a:cubicBezTo>
                  <a:pt x="4191" y="8570"/>
                  <a:pt x="4104" y="8538"/>
                  <a:pt x="4014" y="8538"/>
                </a:cubicBezTo>
                <a:cubicBezTo>
                  <a:pt x="3923" y="8538"/>
                  <a:pt x="3829" y="8570"/>
                  <a:pt x="3750" y="8633"/>
                </a:cubicBezTo>
                <a:cubicBezTo>
                  <a:pt x="3435" y="8948"/>
                  <a:pt x="2962" y="9137"/>
                  <a:pt x="2490" y="9137"/>
                </a:cubicBezTo>
                <a:cubicBezTo>
                  <a:pt x="1513" y="9137"/>
                  <a:pt x="725" y="8349"/>
                  <a:pt x="725" y="7372"/>
                </a:cubicBezTo>
                <a:cubicBezTo>
                  <a:pt x="725" y="7057"/>
                  <a:pt x="788" y="6742"/>
                  <a:pt x="946" y="6490"/>
                </a:cubicBezTo>
                <a:cubicBezTo>
                  <a:pt x="1387" y="6805"/>
                  <a:pt x="1891" y="6994"/>
                  <a:pt x="2490" y="6994"/>
                </a:cubicBezTo>
                <a:cubicBezTo>
                  <a:pt x="2679" y="6994"/>
                  <a:pt x="2836" y="6837"/>
                  <a:pt x="2836" y="6648"/>
                </a:cubicBezTo>
                <a:cubicBezTo>
                  <a:pt x="2836" y="6459"/>
                  <a:pt x="2679" y="6301"/>
                  <a:pt x="2490" y="6301"/>
                </a:cubicBezTo>
                <a:cubicBezTo>
                  <a:pt x="1513" y="6301"/>
                  <a:pt x="725" y="5514"/>
                  <a:pt x="725" y="4537"/>
                </a:cubicBezTo>
                <a:cubicBezTo>
                  <a:pt x="725" y="3623"/>
                  <a:pt x="1387" y="2899"/>
                  <a:pt x="2238" y="2804"/>
                </a:cubicBezTo>
                <a:cubicBezTo>
                  <a:pt x="2521" y="3623"/>
                  <a:pt x="3309" y="4159"/>
                  <a:pt x="4222" y="4159"/>
                </a:cubicBezTo>
                <a:cubicBezTo>
                  <a:pt x="4411" y="4159"/>
                  <a:pt x="4569" y="4001"/>
                  <a:pt x="4569" y="3812"/>
                </a:cubicBezTo>
                <a:cubicBezTo>
                  <a:pt x="4569" y="3623"/>
                  <a:pt x="4411" y="3466"/>
                  <a:pt x="4222" y="3466"/>
                </a:cubicBezTo>
                <a:cubicBezTo>
                  <a:pt x="3435" y="3466"/>
                  <a:pt x="2805" y="2836"/>
                  <a:pt x="2805" y="2048"/>
                </a:cubicBezTo>
                <a:cubicBezTo>
                  <a:pt x="2805" y="1261"/>
                  <a:pt x="3435" y="630"/>
                  <a:pt x="4222" y="630"/>
                </a:cubicBezTo>
                <a:close/>
                <a:moveTo>
                  <a:pt x="7814" y="788"/>
                </a:moveTo>
                <a:cubicBezTo>
                  <a:pt x="8602" y="788"/>
                  <a:pt x="9232" y="1418"/>
                  <a:pt x="9232" y="2206"/>
                </a:cubicBezTo>
                <a:cubicBezTo>
                  <a:pt x="9232" y="2993"/>
                  <a:pt x="8602" y="3623"/>
                  <a:pt x="7814" y="3623"/>
                </a:cubicBezTo>
                <a:cubicBezTo>
                  <a:pt x="7593" y="3623"/>
                  <a:pt x="7436" y="3781"/>
                  <a:pt x="7436" y="3970"/>
                </a:cubicBezTo>
                <a:cubicBezTo>
                  <a:pt x="7436" y="4159"/>
                  <a:pt x="7593" y="4316"/>
                  <a:pt x="7814" y="4316"/>
                </a:cubicBezTo>
                <a:cubicBezTo>
                  <a:pt x="8696" y="4316"/>
                  <a:pt x="9484" y="3749"/>
                  <a:pt x="9767" y="2962"/>
                </a:cubicBezTo>
                <a:cubicBezTo>
                  <a:pt x="10649" y="3056"/>
                  <a:pt x="11311" y="3812"/>
                  <a:pt x="11311" y="4695"/>
                </a:cubicBezTo>
                <a:cubicBezTo>
                  <a:pt x="11311" y="5671"/>
                  <a:pt x="10523" y="6459"/>
                  <a:pt x="9547" y="6459"/>
                </a:cubicBezTo>
                <a:cubicBezTo>
                  <a:pt x="9326" y="6459"/>
                  <a:pt x="9169" y="6616"/>
                  <a:pt x="9169" y="6805"/>
                </a:cubicBezTo>
                <a:cubicBezTo>
                  <a:pt x="9169" y="6994"/>
                  <a:pt x="9326" y="7152"/>
                  <a:pt x="9547" y="7152"/>
                </a:cubicBezTo>
                <a:cubicBezTo>
                  <a:pt x="10114" y="7152"/>
                  <a:pt x="10649" y="6963"/>
                  <a:pt x="11059" y="6648"/>
                </a:cubicBezTo>
                <a:cubicBezTo>
                  <a:pt x="11217" y="6931"/>
                  <a:pt x="11311" y="7215"/>
                  <a:pt x="11311" y="7530"/>
                </a:cubicBezTo>
                <a:cubicBezTo>
                  <a:pt x="11374" y="8381"/>
                  <a:pt x="10586" y="9168"/>
                  <a:pt x="9610" y="9168"/>
                </a:cubicBezTo>
                <a:cubicBezTo>
                  <a:pt x="9137" y="9168"/>
                  <a:pt x="8696" y="8979"/>
                  <a:pt x="8350" y="8664"/>
                </a:cubicBezTo>
                <a:cubicBezTo>
                  <a:pt x="8287" y="8601"/>
                  <a:pt x="8200" y="8570"/>
                  <a:pt x="8109" y="8570"/>
                </a:cubicBezTo>
                <a:cubicBezTo>
                  <a:pt x="8019" y="8570"/>
                  <a:pt x="7924" y="8601"/>
                  <a:pt x="7845" y="8664"/>
                </a:cubicBezTo>
                <a:cubicBezTo>
                  <a:pt x="7719" y="8790"/>
                  <a:pt x="7719" y="9011"/>
                  <a:pt x="7845" y="9168"/>
                </a:cubicBezTo>
                <a:cubicBezTo>
                  <a:pt x="8224" y="9578"/>
                  <a:pt x="8696" y="9798"/>
                  <a:pt x="9232" y="9893"/>
                </a:cubicBezTo>
                <a:lnTo>
                  <a:pt x="9232" y="9924"/>
                </a:lnTo>
                <a:cubicBezTo>
                  <a:pt x="9232" y="10712"/>
                  <a:pt x="8602" y="11342"/>
                  <a:pt x="7814" y="11342"/>
                </a:cubicBezTo>
                <a:cubicBezTo>
                  <a:pt x="7026" y="11342"/>
                  <a:pt x="6396" y="10680"/>
                  <a:pt x="6396" y="9924"/>
                </a:cubicBezTo>
                <a:lnTo>
                  <a:pt x="6396" y="2206"/>
                </a:lnTo>
                <a:cubicBezTo>
                  <a:pt x="6396" y="1418"/>
                  <a:pt x="7058" y="788"/>
                  <a:pt x="7814" y="788"/>
                </a:cubicBezTo>
                <a:close/>
                <a:moveTo>
                  <a:pt x="4254" y="0"/>
                </a:moveTo>
                <a:cubicBezTo>
                  <a:pt x="3088" y="0"/>
                  <a:pt x="2143" y="977"/>
                  <a:pt x="2143" y="2111"/>
                </a:cubicBezTo>
                <a:lnTo>
                  <a:pt x="2143" y="2174"/>
                </a:lnTo>
                <a:cubicBezTo>
                  <a:pt x="946" y="2332"/>
                  <a:pt x="1" y="3340"/>
                  <a:pt x="1" y="4600"/>
                </a:cubicBezTo>
                <a:cubicBezTo>
                  <a:pt x="1" y="5104"/>
                  <a:pt x="158" y="5640"/>
                  <a:pt x="442" y="6018"/>
                </a:cubicBezTo>
                <a:cubicBezTo>
                  <a:pt x="158" y="6427"/>
                  <a:pt x="1" y="6931"/>
                  <a:pt x="1" y="7435"/>
                </a:cubicBezTo>
                <a:cubicBezTo>
                  <a:pt x="1" y="8696"/>
                  <a:pt x="946" y="9735"/>
                  <a:pt x="2143" y="9861"/>
                </a:cubicBezTo>
                <a:lnTo>
                  <a:pt x="2143" y="9924"/>
                </a:lnTo>
                <a:cubicBezTo>
                  <a:pt x="2143" y="11090"/>
                  <a:pt x="3088" y="12035"/>
                  <a:pt x="4254" y="12035"/>
                </a:cubicBezTo>
                <a:cubicBezTo>
                  <a:pt x="5010" y="12035"/>
                  <a:pt x="5640" y="11657"/>
                  <a:pt x="6050" y="11058"/>
                </a:cubicBezTo>
                <a:cubicBezTo>
                  <a:pt x="6428" y="11657"/>
                  <a:pt x="7089" y="12035"/>
                  <a:pt x="7814" y="12035"/>
                </a:cubicBezTo>
                <a:cubicBezTo>
                  <a:pt x="8980" y="12035"/>
                  <a:pt x="9925" y="11058"/>
                  <a:pt x="9925" y="9924"/>
                </a:cubicBezTo>
                <a:lnTo>
                  <a:pt x="9925" y="9861"/>
                </a:lnTo>
                <a:cubicBezTo>
                  <a:pt x="11122" y="9704"/>
                  <a:pt x="12067" y="8696"/>
                  <a:pt x="12067" y="7435"/>
                </a:cubicBezTo>
                <a:cubicBezTo>
                  <a:pt x="12067" y="6931"/>
                  <a:pt x="11910" y="6459"/>
                  <a:pt x="11626" y="6018"/>
                </a:cubicBezTo>
                <a:cubicBezTo>
                  <a:pt x="11910" y="5577"/>
                  <a:pt x="12067" y="5104"/>
                  <a:pt x="12067" y="4600"/>
                </a:cubicBezTo>
                <a:cubicBezTo>
                  <a:pt x="12067" y="3371"/>
                  <a:pt x="11154" y="2363"/>
                  <a:pt x="9925" y="2174"/>
                </a:cubicBezTo>
                <a:lnTo>
                  <a:pt x="9925" y="2111"/>
                </a:lnTo>
                <a:cubicBezTo>
                  <a:pt x="9925" y="945"/>
                  <a:pt x="8980" y="0"/>
                  <a:pt x="7814" y="0"/>
                </a:cubicBezTo>
                <a:cubicBezTo>
                  <a:pt x="7089" y="0"/>
                  <a:pt x="6428" y="378"/>
                  <a:pt x="6050" y="977"/>
                </a:cubicBezTo>
                <a:cubicBezTo>
                  <a:pt x="5640" y="378"/>
                  <a:pt x="4979" y="0"/>
                  <a:pt x="42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6" name="Google Shape;846;p33"/>
          <p:cNvSpPr/>
          <p:nvPr/>
        </p:nvSpPr>
        <p:spPr>
          <a:xfrm>
            <a:off x="3645239" y="1809850"/>
            <a:ext cx="2193600" cy="4402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1828800" rIns="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Mental Health Nursing</a:t>
            </a:r>
            <a:endParaRPr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4087039" y="2164550"/>
            <a:ext cx="1310000" cy="131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accent2"/>
              </a:solidFill>
            </a:endParaRPr>
          </a:p>
        </p:txBody>
      </p:sp>
      <p:grpSp>
        <p:nvGrpSpPr>
          <p:cNvPr id="849" name="Google Shape;849;p33"/>
          <p:cNvGrpSpPr/>
          <p:nvPr/>
        </p:nvGrpSpPr>
        <p:grpSpPr>
          <a:xfrm>
            <a:off x="4376280" y="4093777"/>
            <a:ext cx="731508" cy="731536"/>
            <a:chOff x="-49786250" y="2316650"/>
            <a:chExt cx="300900" cy="299450"/>
          </a:xfrm>
        </p:grpSpPr>
        <p:sp>
          <p:nvSpPr>
            <p:cNvPr id="850" name="Google Shape;850;p33"/>
            <p:cNvSpPr/>
            <p:nvPr/>
          </p:nvSpPr>
          <p:spPr>
            <a:xfrm>
              <a:off x="-49746875" y="2316650"/>
              <a:ext cx="217400" cy="299450"/>
            </a:xfrm>
            <a:custGeom>
              <a:avLst/>
              <a:gdLst/>
              <a:ahLst/>
              <a:cxnLst/>
              <a:rect l="l" t="t" r="r" b="b"/>
              <a:pathLst>
                <a:path w="8696" h="11978" extrusionOk="0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-49786250" y="2422325"/>
              <a:ext cx="36250" cy="17350"/>
            </a:xfrm>
            <a:custGeom>
              <a:avLst/>
              <a:gdLst/>
              <a:ahLst/>
              <a:cxnLst/>
              <a:rect l="l" t="t" r="r" b="b"/>
              <a:pathLst>
                <a:path w="1450" h="694" extrusionOk="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-49783900" y="2362475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-49783900" y="2468800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-495208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-49519250" y="2362475"/>
              <a:ext cx="31525" cy="31325"/>
            </a:xfrm>
            <a:custGeom>
              <a:avLst/>
              <a:gdLst/>
              <a:ahLst/>
              <a:cxnLst/>
              <a:rect l="l" t="t" r="r" b="b"/>
              <a:pathLst>
                <a:path w="1261" h="1253" extrusionOk="0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-49519250" y="2468800"/>
              <a:ext cx="31525" cy="30150"/>
            </a:xfrm>
            <a:custGeom>
              <a:avLst/>
              <a:gdLst/>
              <a:ahLst/>
              <a:cxnLst/>
              <a:rect l="l" t="t" r="r" b="b"/>
              <a:pathLst>
                <a:path w="1261" h="1206" extrusionOk="0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B91773-7513-1FE7-7D28-95F0DFE28E28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CAO Points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D1B4A-3F96-CAC5-D9F5-E84AF59DB0C1}"/>
              </a:ext>
            </a:extLst>
          </p:cNvPr>
          <p:cNvSpPr txBox="1"/>
          <p:nvPr/>
        </p:nvSpPr>
        <p:spPr>
          <a:xfrm>
            <a:off x="1423387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403</a:t>
            </a:r>
            <a:endParaRPr lang="en-US" sz="3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32DD8-0F66-A84E-2BC6-10F2F3B73CD1}"/>
              </a:ext>
            </a:extLst>
          </p:cNvPr>
          <p:cNvSpPr txBox="1"/>
          <p:nvPr/>
        </p:nvSpPr>
        <p:spPr>
          <a:xfrm>
            <a:off x="4138845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407</a:t>
            </a:r>
            <a:endParaRPr lang="en-US" sz="36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489FD-B652-215A-4900-B0F3ABD8D50D}"/>
              </a:ext>
            </a:extLst>
          </p:cNvPr>
          <p:cNvSpPr txBox="1"/>
          <p:nvPr/>
        </p:nvSpPr>
        <p:spPr>
          <a:xfrm>
            <a:off x="6782351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499</a:t>
            </a:r>
            <a:endParaRPr lang="en-US" sz="36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98EAC-0693-C256-3A54-74DB39161D94}"/>
              </a:ext>
            </a:extLst>
          </p:cNvPr>
          <p:cNvSpPr txBox="1"/>
          <p:nvPr/>
        </p:nvSpPr>
        <p:spPr>
          <a:xfrm>
            <a:off x="9543006" y="2465609"/>
            <a:ext cx="1208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510</a:t>
            </a:r>
            <a:endParaRPr lang="en-US" sz="36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45"/>
          <p:cNvGrpSpPr/>
          <p:nvPr/>
        </p:nvGrpSpPr>
        <p:grpSpPr>
          <a:xfrm>
            <a:off x="606136" y="4032234"/>
            <a:ext cx="10979728" cy="974933"/>
            <a:chOff x="1687040" y="3013022"/>
            <a:chExt cx="8234796" cy="808701"/>
          </a:xfrm>
        </p:grpSpPr>
        <p:sp>
          <p:nvSpPr>
            <p:cNvPr id="1279" name="Google Shape;1279;p45"/>
            <p:cNvSpPr/>
            <p:nvPr/>
          </p:nvSpPr>
          <p:spPr>
            <a:xfrm>
              <a:off x="1687041" y="3013701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" y="0"/>
                  </a:moveTo>
                  <a:lnTo>
                    <a:pt x="1" y="28552"/>
                  </a:lnTo>
                  <a:lnTo>
                    <a:pt x="203883" y="28552"/>
                  </a:lnTo>
                  <a:lnTo>
                    <a:pt x="20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80" name="Google Shape;1280;p45"/>
            <p:cNvSpPr/>
            <p:nvPr/>
          </p:nvSpPr>
          <p:spPr>
            <a:xfrm>
              <a:off x="1687040" y="3013022"/>
              <a:ext cx="1048600" cy="808701"/>
            </a:xfrm>
            <a:custGeom>
              <a:avLst/>
              <a:gdLst/>
              <a:ahLst/>
              <a:cxnLst/>
              <a:rect l="l" t="t" r="r" b="b"/>
              <a:pathLst>
                <a:path w="37053" h="28576" extrusionOk="0">
                  <a:moveTo>
                    <a:pt x="30956" y="1"/>
                  </a:moveTo>
                  <a:lnTo>
                    <a:pt x="30956" y="24"/>
                  </a:lnTo>
                  <a:lnTo>
                    <a:pt x="0" y="24"/>
                  </a:lnTo>
                  <a:lnTo>
                    <a:pt x="0" y="28576"/>
                  </a:lnTo>
                  <a:lnTo>
                    <a:pt x="31826" y="28576"/>
                  </a:lnTo>
                  <a:lnTo>
                    <a:pt x="31826" y="5239"/>
                  </a:lnTo>
                  <a:lnTo>
                    <a:pt x="370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82" name="Google Shape;1282;p45"/>
            <p:cNvSpPr txBox="1"/>
            <p:nvPr/>
          </p:nvSpPr>
          <p:spPr>
            <a:xfrm>
              <a:off x="2820148" y="3013022"/>
              <a:ext cx="6997778" cy="80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Children’s &amp; General Nursing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286" name="Google Shape;1286;p45"/>
            <p:cNvSpPr/>
            <p:nvPr/>
          </p:nvSpPr>
          <p:spPr>
            <a:xfrm>
              <a:off x="2254891" y="3330491"/>
              <a:ext cx="24232" cy="25250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99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88" name="Google Shape;1288;p45"/>
          <p:cNvGrpSpPr/>
          <p:nvPr/>
        </p:nvGrpSpPr>
        <p:grpSpPr>
          <a:xfrm>
            <a:off x="606136" y="2931990"/>
            <a:ext cx="10979727" cy="986313"/>
            <a:chOff x="2326436" y="2117023"/>
            <a:chExt cx="8234795" cy="818140"/>
          </a:xfrm>
        </p:grpSpPr>
        <p:sp>
          <p:nvSpPr>
            <p:cNvPr id="1289" name="Google Shape;1289;p45"/>
            <p:cNvSpPr/>
            <p:nvPr/>
          </p:nvSpPr>
          <p:spPr>
            <a:xfrm>
              <a:off x="2326436" y="2122351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" y="1"/>
                  </a:moveTo>
                  <a:lnTo>
                    <a:pt x="1" y="28552"/>
                  </a:lnTo>
                  <a:lnTo>
                    <a:pt x="203883" y="28552"/>
                  </a:lnTo>
                  <a:lnTo>
                    <a:pt x="203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2327115" y="2127141"/>
              <a:ext cx="1047921" cy="808022"/>
            </a:xfrm>
            <a:custGeom>
              <a:avLst/>
              <a:gdLst/>
              <a:ahLst/>
              <a:cxnLst/>
              <a:rect l="l" t="t" r="r" b="b"/>
              <a:pathLst>
                <a:path w="37029" h="28552" extrusionOk="0">
                  <a:moveTo>
                    <a:pt x="0" y="1"/>
                  </a:moveTo>
                  <a:lnTo>
                    <a:pt x="0" y="28552"/>
                  </a:lnTo>
                  <a:lnTo>
                    <a:pt x="31826" y="28552"/>
                  </a:lnTo>
                  <a:lnTo>
                    <a:pt x="31826" y="5215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92" name="Google Shape;1292;p45"/>
            <p:cNvSpPr txBox="1"/>
            <p:nvPr/>
          </p:nvSpPr>
          <p:spPr>
            <a:xfrm>
              <a:off x="3459544" y="2117023"/>
              <a:ext cx="6997778" cy="808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Mental Health Nursing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300" name="Google Shape;1300;p45"/>
          <p:cNvGrpSpPr/>
          <p:nvPr/>
        </p:nvGrpSpPr>
        <p:grpSpPr>
          <a:xfrm>
            <a:off x="606136" y="1832875"/>
            <a:ext cx="10979728" cy="980537"/>
            <a:chOff x="1687039" y="1188124"/>
            <a:chExt cx="8234796" cy="813349"/>
          </a:xfrm>
        </p:grpSpPr>
        <p:sp>
          <p:nvSpPr>
            <p:cNvPr id="1301" name="Google Shape;1301;p45"/>
            <p:cNvSpPr/>
            <p:nvPr/>
          </p:nvSpPr>
          <p:spPr>
            <a:xfrm>
              <a:off x="1687039" y="1188124"/>
              <a:ext cx="8234795" cy="808022"/>
            </a:xfrm>
            <a:custGeom>
              <a:avLst/>
              <a:gdLst/>
              <a:ahLst/>
              <a:cxnLst/>
              <a:rect l="l" t="t" r="r" b="b"/>
              <a:pathLst>
                <a:path w="203884" h="28552" extrusionOk="0">
                  <a:moveTo>
                    <a:pt x="12526" y="1"/>
                  </a:moveTo>
                  <a:cubicBezTo>
                    <a:pt x="5644" y="1"/>
                    <a:pt x="1" y="5644"/>
                    <a:pt x="1" y="12526"/>
                  </a:cubicBezTo>
                  <a:lnTo>
                    <a:pt x="1" y="28552"/>
                  </a:lnTo>
                  <a:lnTo>
                    <a:pt x="203883" y="28552"/>
                  </a:lnTo>
                  <a:lnTo>
                    <a:pt x="203883" y="12526"/>
                  </a:lnTo>
                  <a:cubicBezTo>
                    <a:pt x="203883" y="5644"/>
                    <a:pt x="198240" y="1"/>
                    <a:pt x="19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02" name="Google Shape;1302;p45"/>
            <p:cNvSpPr/>
            <p:nvPr/>
          </p:nvSpPr>
          <p:spPr>
            <a:xfrm>
              <a:off x="1687040" y="1193451"/>
              <a:ext cx="1047921" cy="808022"/>
            </a:xfrm>
            <a:custGeom>
              <a:avLst/>
              <a:gdLst/>
              <a:ahLst/>
              <a:cxnLst/>
              <a:rect l="l" t="t" r="r" b="b"/>
              <a:pathLst>
                <a:path w="37029" h="28552" extrusionOk="0">
                  <a:moveTo>
                    <a:pt x="0" y="1"/>
                  </a:moveTo>
                  <a:lnTo>
                    <a:pt x="0" y="28552"/>
                  </a:lnTo>
                  <a:lnTo>
                    <a:pt x="31826" y="28552"/>
                  </a:lnTo>
                  <a:lnTo>
                    <a:pt x="31826" y="5215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05" name="Google Shape;1305;p45"/>
            <p:cNvSpPr txBox="1"/>
            <p:nvPr/>
          </p:nvSpPr>
          <p:spPr>
            <a:xfrm>
              <a:off x="2820148" y="1188124"/>
              <a:ext cx="7101687" cy="808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General Nursing </a:t>
              </a:r>
            </a:p>
            <a:p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grpSp>
        <p:nvGrpSpPr>
          <p:cNvPr id="1310" name="Google Shape;1310;p45"/>
          <p:cNvGrpSpPr/>
          <p:nvPr/>
        </p:nvGrpSpPr>
        <p:grpSpPr>
          <a:xfrm>
            <a:off x="606136" y="5121917"/>
            <a:ext cx="10979727" cy="984846"/>
            <a:chOff x="1687040" y="3921698"/>
            <a:chExt cx="8234795" cy="816924"/>
          </a:xfrm>
        </p:grpSpPr>
        <p:sp>
          <p:nvSpPr>
            <p:cNvPr id="1311" name="Google Shape;1311;p45"/>
            <p:cNvSpPr/>
            <p:nvPr/>
          </p:nvSpPr>
          <p:spPr>
            <a:xfrm>
              <a:off x="1687041" y="3926489"/>
              <a:ext cx="8234794" cy="807342"/>
            </a:xfrm>
            <a:custGeom>
              <a:avLst/>
              <a:gdLst/>
              <a:ahLst/>
              <a:cxnLst/>
              <a:rect l="l" t="t" r="r" b="b"/>
              <a:pathLst>
                <a:path w="203884" h="28528" extrusionOk="0">
                  <a:moveTo>
                    <a:pt x="1" y="0"/>
                  </a:moveTo>
                  <a:lnTo>
                    <a:pt x="1" y="16002"/>
                  </a:lnTo>
                  <a:cubicBezTo>
                    <a:pt x="1" y="22884"/>
                    <a:pt x="5644" y="28528"/>
                    <a:pt x="12526" y="28528"/>
                  </a:cubicBezTo>
                  <a:lnTo>
                    <a:pt x="191358" y="28528"/>
                  </a:lnTo>
                  <a:cubicBezTo>
                    <a:pt x="198240" y="28528"/>
                    <a:pt x="203883" y="22884"/>
                    <a:pt x="203883" y="16002"/>
                  </a:cubicBezTo>
                  <a:lnTo>
                    <a:pt x="2038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1687040" y="3931280"/>
              <a:ext cx="1048600" cy="807342"/>
            </a:xfrm>
            <a:custGeom>
              <a:avLst/>
              <a:gdLst/>
              <a:ahLst/>
              <a:cxnLst/>
              <a:rect l="l" t="t" r="r" b="b"/>
              <a:pathLst>
                <a:path w="37053" h="28528" extrusionOk="0">
                  <a:moveTo>
                    <a:pt x="0" y="0"/>
                  </a:moveTo>
                  <a:lnTo>
                    <a:pt x="0" y="28528"/>
                  </a:lnTo>
                  <a:lnTo>
                    <a:pt x="31826" y="28528"/>
                  </a:lnTo>
                  <a:lnTo>
                    <a:pt x="31826" y="5239"/>
                  </a:lnTo>
                  <a:lnTo>
                    <a:pt x="37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243833" bIns="121900" anchor="ctr" anchorCtr="0">
              <a:noAutofit/>
            </a:bodyPr>
            <a:lstStyle/>
            <a:p>
              <a:pPr algn="ctr"/>
              <a:r>
                <a:rPr lang="en" sz="46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4667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14" name="Google Shape;1314;p45"/>
            <p:cNvSpPr txBox="1"/>
            <p:nvPr/>
          </p:nvSpPr>
          <p:spPr>
            <a:xfrm>
              <a:off x="2820149" y="3921698"/>
              <a:ext cx="6997778" cy="807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Midwifery</a:t>
              </a:r>
              <a:br>
                <a:rPr lang="en-IE" sz="1600" b="0" i="0" dirty="0">
                  <a:solidFill>
                    <a:srgbClr val="004377"/>
                  </a:solidFill>
                  <a:effectLst/>
                  <a:latin typeface="lato" panose="020F0502020204030203" pitchFamily="34" charset="0"/>
                </a:rPr>
              </a:br>
              <a:r>
                <a:rPr lang="en-IE" sz="1500" b="0" i="0" dirty="0">
                  <a:solidFill>
                    <a:srgbClr val="004377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O6/H7 in English, Irish, Mathematics, a laboratory science subject and two other recognised subjects.</a:t>
              </a:r>
              <a:endParaRPr lang="en-IE" sz="1500" dirty="0">
                <a:solidFill>
                  <a:schemeClr val="dk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60C2B4E-0D40-4E0E-9347-B797B7FBC526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Academic Entry Requirements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5"/>
          <p:cNvGrpSpPr/>
          <p:nvPr/>
        </p:nvGrpSpPr>
        <p:grpSpPr>
          <a:xfrm>
            <a:off x="272860" y="2547516"/>
            <a:ext cx="2803879" cy="916702"/>
            <a:chOff x="1126465" y="1818631"/>
            <a:chExt cx="1590461" cy="1376131"/>
          </a:xfrm>
        </p:grpSpPr>
        <p:sp>
          <p:nvSpPr>
            <p:cNvPr id="482" name="Google Shape;482;p25"/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485" name="Google Shape;485;p25"/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Acute &amp; Critical Care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486" name="Google Shape;486;p25"/>
          <p:cNvGrpSpPr/>
          <p:nvPr/>
        </p:nvGrpSpPr>
        <p:grpSpPr>
          <a:xfrm>
            <a:off x="3214554" y="2547527"/>
            <a:ext cx="2800653" cy="916702"/>
            <a:chOff x="2893948" y="1818631"/>
            <a:chExt cx="1588631" cy="1376131"/>
          </a:xfrm>
        </p:grpSpPr>
        <p:sp>
          <p:nvSpPr>
            <p:cNvPr id="487" name="Google Shape;487;p25"/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1" name="Google Shape;491;p25"/>
          <p:cNvGrpSpPr/>
          <p:nvPr/>
        </p:nvGrpSpPr>
        <p:grpSpPr>
          <a:xfrm>
            <a:off x="6150581" y="2547518"/>
            <a:ext cx="2800653" cy="916702"/>
            <a:chOff x="4661444" y="1818631"/>
            <a:chExt cx="1588631" cy="1376131"/>
          </a:xfrm>
        </p:grpSpPr>
        <p:sp>
          <p:nvSpPr>
            <p:cNvPr id="492" name="Google Shape;492;p25"/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6" name="Google Shape;496;p25"/>
          <p:cNvGrpSpPr/>
          <p:nvPr/>
        </p:nvGrpSpPr>
        <p:grpSpPr>
          <a:xfrm>
            <a:off x="9086608" y="2547518"/>
            <a:ext cx="2800653" cy="916702"/>
            <a:chOff x="6428913" y="1818631"/>
            <a:chExt cx="1588631" cy="1376131"/>
          </a:xfrm>
        </p:grpSpPr>
        <p:sp>
          <p:nvSpPr>
            <p:cNvPr id="497" name="Google Shape;497;p25"/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rgbClr val="0038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Google Shape;485;p25">
            <a:extLst>
              <a:ext uri="{FF2B5EF4-FFF2-40B4-BE49-F238E27FC236}">
                <a16:creationId xmlns:a16="http://schemas.microsoft.com/office/drawing/2014/main" id="{343CA910-D845-07CC-0D2A-7F971B58E43E}"/>
              </a:ext>
            </a:extLst>
          </p:cNvPr>
          <p:cNvSpPr txBox="1"/>
          <p:nvPr/>
        </p:nvSpPr>
        <p:spPr>
          <a:xfrm>
            <a:off x="3197410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Advanced Practice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30" name="Google Shape;485;p25">
            <a:extLst>
              <a:ext uri="{FF2B5EF4-FFF2-40B4-BE49-F238E27FC236}">
                <a16:creationId xmlns:a16="http://schemas.microsoft.com/office/drawing/2014/main" id="{57EACEC8-4E16-92C0-636F-93B0E1BBAC50}"/>
              </a:ext>
            </a:extLst>
          </p:cNvPr>
          <p:cNvSpPr txBox="1"/>
          <p:nvPr/>
        </p:nvSpPr>
        <p:spPr>
          <a:xfrm>
            <a:off x="6157159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Advanced Health Assessment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31" name="Google Shape;485;p25">
            <a:extLst>
              <a:ext uri="{FF2B5EF4-FFF2-40B4-BE49-F238E27FC236}">
                <a16:creationId xmlns:a16="http://schemas.microsoft.com/office/drawing/2014/main" id="{8235B107-3F11-EF97-F3E2-EBA720338B92}"/>
              </a:ext>
            </a:extLst>
          </p:cNvPr>
          <p:cNvSpPr txBox="1"/>
          <p:nvPr/>
        </p:nvSpPr>
        <p:spPr>
          <a:xfrm>
            <a:off x="9093186" y="265013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Cancer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32" name="Google Shape;481;p25">
            <a:extLst>
              <a:ext uri="{FF2B5EF4-FFF2-40B4-BE49-F238E27FC236}">
                <a16:creationId xmlns:a16="http://schemas.microsoft.com/office/drawing/2014/main" id="{8B6C01AF-2264-348B-4EC8-BBE99B44EA8B}"/>
              </a:ext>
            </a:extLst>
          </p:cNvPr>
          <p:cNvGrpSpPr/>
          <p:nvPr/>
        </p:nvGrpSpPr>
        <p:grpSpPr>
          <a:xfrm>
            <a:off x="272860" y="3589676"/>
            <a:ext cx="2803879" cy="916702"/>
            <a:chOff x="1126465" y="1818631"/>
            <a:chExt cx="1590461" cy="1376131"/>
          </a:xfrm>
        </p:grpSpPr>
        <p:sp>
          <p:nvSpPr>
            <p:cNvPr id="33" name="Google Shape;482;p25">
              <a:extLst>
                <a:ext uri="{FF2B5EF4-FFF2-40B4-BE49-F238E27FC236}">
                  <a16:creationId xmlns:a16="http://schemas.microsoft.com/office/drawing/2014/main" id="{10A4B6EC-C104-A1CC-90A0-B8103F734DD5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4" name="Google Shape;483;p25">
              <a:extLst>
                <a:ext uri="{FF2B5EF4-FFF2-40B4-BE49-F238E27FC236}">
                  <a16:creationId xmlns:a16="http://schemas.microsoft.com/office/drawing/2014/main" id="{1A2CA3B2-336E-D0A7-C76E-AC117D742941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35" name="Google Shape;485;p25">
              <a:extLst>
                <a:ext uri="{FF2B5EF4-FFF2-40B4-BE49-F238E27FC236}">
                  <a16:creationId xmlns:a16="http://schemas.microsoft.com/office/drawing/2014/main" id="{67BDD7A0-3D97-2F9B-1582-702428818695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Children’s Nursing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36" name="Google Shape;486;p25">
            <a:extLst>
              <a:ext uri="{FF2B5EF4-FFF2-40B4-BE49-F238E27FC236}">
                <a16:creationId xmlns:a16="http://schemas.microsoft.com/office/drawing/2014/main" id="{3E74DBB4-1BB5-EAEA-606B-386F098F54BF}"/>
              </a:ext>
            </a:extLst>
          </p:cNvPr>
          <p:cNvGrpSpPr/>
          <p:nvPr/>
        </p:nvGrpSpPr>
        <p:grpSpPr>
          <a:xfrm>
            <a:off x="3214554" y="3589687"/>
            <a:ext cx="2800653" cy="916702"/>
            <a:chOff x="2893948" y="1818631"/>
            <a:chExt cx="1588631" cy="1376131"/>
          </a:xfrm>
        </p:grpSpPr>
        <p:sp>
          <p:nvSpPr>
            <p:cNvPr id="37" name="Google Shape;487;p25">
              <a:extLst>
                <a:ext uri="{FF2B5EF4-FFF2-40B4-BE49-F238E27FC236}">
                  <a16:creationId xmlns:a16="http://schemas.microsoft.com/office/drawing/2014/main" id="{0698C984-091F-3267-7AE8-619183594E1A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8" name="Google Shape;488;p25">
              <a:extLst>
                <a:ext uri="{FF2B5EF4-FFF2-40B4-BE49-F238E27FC236}">
                  <a16:creationId xmlns:a16="http://schemas.microsoft.com/office/drawing/2014/main" id="{DF905276-3FE2-5875-C8B9-03684202BB70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oogle Shape;491;p25">
            <a:extLst>
              <a:ext uri="{FF2B5EF4-FFF2-40B4-BE49-F238E27FC236}">
                <a16:creationId xmlns:a16="http://schemas.microsoft.com/office/drawing/2014/main" id="{7858CDAB-9583-D0A3-1542-D534D51E3E93}"/>
              </a:ext>
            </a:extLst>
          </p:cNvPr>
          <p:cNvGrpSpPr/>
          <p:nvPr/>
        </p:nvGrpSpPr>
        <p:grpSpPr>
          <a:xfrm>
            <a:off x="6150581" y="3589678"/>
            <a:ext cx="2800653" cy="916702"/>
            <a:chOff x="4661444" y="1818631"/>
            <a:chExt cx="1588631" cy="1376131"/>
          </a:xfrm>
        </p:grpSpPr>
        <p:sp>
          <p:nvSpPr>
            <p:cNvPr id="40" name="Google Shape;492;p25">
              <a:extLst>
                <a:ext uri="{FF2B5EF4-FFF2-40B4-BE49-F238E27FC236}">
                  <a16:creationId xmlns:a16="http://schemas.microsoft.com/office/drawing/2014/main" id="{715AF6E8-1182-A7D5-EB24-00A98047C4BF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1" name="Google Shape;493;p25">
              <a:extLst>
                <a:ext uri="{FF2B5EF4-FFF2-40B4-BE49-F238E27FC236}">
                  <a16:creationId xmlns:a16="http://schemas.microsoft.com/office/drawing/2014/main" id="{A097E050-6F23-992F-467B-4019E2E4B34D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Google Shape;497;p25">
            <a:extLst>
              <a:ext uri="{FF2B5EF4-FFF2-40B4-BE49-F238E27FC236}">
                <a16:creationId xmlns:a16="http://schemas.microsoft.com/office/drawing/2014/main" id="{4DB9B9A7-7D75-0E74-3231-556B9B9A701B}"/>
              </a:ext>
            </a:extLst>
          </p:cNvPr>
          <p:cNvSpPr/>
          <p:nvPr/>
        </p:nvSpPr>
        <p:spPr>
          <a:xfrm>
            <a:off x="9086608" y="3589678"/>
            <a:ext cx="2800653" cy="916700"/>
          </a:xfrm>
          <a:custGeom>
            <a:avLst/>
            <a:gdLst/>
            <a:ahLst/>
            <a:cxnLst/>
            <a:rect l="l" t="t" r="r" b="b"/>
            <a:pathLst>
              <a:path w="47221" h="47233" extrusionOk="0">
                <a:moveTo>
                  <a:pt x="0" y="1"/>
                </a:moveTo>
                <a:lnTo>
                  <a:pt x="0" y="47233"/>
                </a:lnTo>
                <a:lnTo>
                  <a:pt x="47220" y="47233"/>
                </a:lnTo>
                <a:lnTo>
                  <a:pt x="47220" y="1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600"/>
          </a:p>
        </p:txBody>
      </p:sp>
      <p:sp>
        <p:nvSpPr>
          <p:cNvPr id="45" name="Google Shape;485;p25">
            <a:extLst>
              <a:ext uri="{FF2B5EF4-FFF2-40B4-BE49-F238E27FC236}">
                <a16:creationId xmlns:a16="http://schemas.microsoft.com/office/drawing/2014/main" id="{E6900BE1-E631-9EF5-C069-9FF1775DE098}"/>
              </a:ext>
            </a:extLst>
          </p:cNvPr>
          <p:cNvSpPr txBox="1"/>
          <p:nvPr/>
        </p:nvSpPr>
        <p:spPr>
          <a:xfrm>
            <a:off x="3197410" y="3706154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Chronic Care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" name="Google Shape;485;p25">
            <a:extLst>
              <a:ext uri="{FF2B5EF4-FFF2-40B4-BE49-F238E27FC236}">
                <a16:creationId xmlns:a16="http://schemas.microsoft.com/office/drawing/2014/main" id="{045F8A88-E844-0D6A-4D85-823D83870D4E}"/>
              </a:ext>
            </a:extLst>
          </p:cNvPr>
          <p:cNvSpPr txBox="1"/>
          <p:nvPr/>
        </p:nvSpPr>
        <p:spPr>
          <a:xfrm>
            <a:off x="6157159" y="3692299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Gerontological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7" name="Google Shape;485;p25">
            <a:extLst>
              <a:ext uri="{FF2B5EF4-FFF2-40B4-BE49-F238E27FC236}">
                <a16:creationId xmlns:a16="http://schemas.microsoft.com/office/drawing/2014/main" id="{3C62815F-B70E-64A2-5AB3-2104821E268B}"/>
              </a:ext>
            </a:extLst>
          </p:cNvPr>
          <p:cNvSpPr txBox="1"/>
          <p:nvPr/>
        </p:nvSpPr>
        <p:spPr>
          <a:xfrm>
            <a:off x="9093186" y="3706154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Health Professions Education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48" name="Google Shape;481;p25">
            <a:extLst>
              <a:ext uri="{FF2B5EF4-FFF2-40B4-BE49-F238E27FC236}">
                <a16:creationId xmlns:a16="http://schemas.microsoft.com/office/drawing/2014/main" id="{17C8A115-D47F-EAF3-016D-2CB5DB9258BB}"/>
              </a:ext>
            </a:extLst>
          </p:cNvPr>
          <p:cNvGrpSpPr/>
          <p:nvPr/>
        </p:nvGrpSpPr>
        <p:grpSpPr>
          <a:xfrm>
            <a:off x="272860" y="4660720"/>
            <a:ext cx="2803879" cy="916702"/>
            <a:chOff x="1126465" y="1818631"/>
            <a:chExt cx="1590461" cy="1376131"/>
          </a:xfrm>
        </p:grpSpPr>
        <p:sp>
          <p:nvSpPr>
            <p:cNvPr id="49" name="Google Shape;482;p25">
              <a:extLst>
                <a:ext uri="{FF2B5EF4-FFF2-40B4-BE49-F238E27FC236}">
                  <a16:creationId xmlns:a16="http://schemas.microsoft.com/office/drawing/2014/main" id="{B71ED50C-1D04-F6E0-44F7-C24E689A16B6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0" name="Google Shape;483;p25">
              <a:extLst>
                <a:ext uri="{FF2B5EF4-FFF2-40B4-BE49-F238E27FC236}">
                  <a16:creationId xmlns:a16="http://schemas.microsoft.com/office/drawing/2014/main" id="{638EADE8-90BF-5712-9DEF-92CB87752AB7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51" name="Google Shape;485;p25">
              <a:extLst>
                <a:ext uri="{FF2B5EF4-FFF2-40B4-BE49-F238E27FC236}">
                  <a16:creationId xmlns:a16="http://schemas.microsoft.com/office/drawing/2014/main" id="{442719C4-1E04-C1C7-E10C-4C7D2906628C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Leading, Innovating and Managing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52" name="Google Shape;486;p25">
            <a:extLst>
              <a:ext uri="{FF2B5EF4-FFF2-40B4-BE49-F238E27FC236}">
                <a16:creationId xmlns:a16="http://schemas.microsoft.com/office/drawing/2014/main" id="{D319B4C6-F881-03A2-0BF0-5BDD8EDE96C2}"/>
              </a:ext>
            </a:extLst>
          </p:cNvPr>
          <p:cNvGrpSpPr/>
          <p:nvPr/>
        </p:nvGrpSpPr>
        <p:grpSpPr>
          <a:xfrm>
            <a:off x="3214554" y="4660731"/>
            <a:ext cx="2800653" cy="916702"/>
            <a:chOff x="2893948" y="1818631"/>
            <a:chExt cx="1588631" cy="1376131"/>
          </a:xfrm>
        </p:grpSpPr>
        <p:sp>
          <p:nvSpPr>
            <p:cNvPr id="53" name="Google Shape;487;p25">
              <a:extLst>
                <a:ext uri="{FF2B5EF4-FFF2-40B4-BE49-F238E27FC236}">
                  <a16:creationId xmlns:a16="http://schemas.microsoft.com/office/drawing/2014/main" id="{201D6D3F-C67B-F81D-E619-42F810DB4A31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4" name="Google Shape;488;p25">
              <a:extLst>
                <a:ext uri="{FF2B5EF4-FFF2-40B4-BE49-F238E27FC236}">
                  <a16:creationId xmlns:a16="http://schemas.microsoft.com/office/drawing/2014/main" id="{FEAE29FA-4F91-CEF4-B505-D61C6A60F8C9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5" name="Google Shape;491;p25">
            <a:extLst>
              <a:ext uri="{FF2B5EF4-FFF2-40B4-BE49-F238E27FC236}">
                <a16:creationId xmlns:a16="http://schemas.microsoft.com/office/drawing/2014/main" id="{D8F7179F-DDB0-6A79-252F-8FA1BD483248}"/>
              </a:ext>
            </a:extLst>
          </p:cNvPr>
          <p:cNvGrpSpPr/>
          <p:nvPr/>
        </p:nvGrpSpPr>
        <p:grpSpPr>
          <a:xfrm>
            <a:off x="6150581" y="4660722"/>
            <a:ext cx="2800653" cy="916702"/>
            <a:chOff x="4661444" y="1818631"/>
            <a:chExt cx="1588631" cy="1376131"/>
          </a:xfrm>
        </p:grpSpPr>
        <p:sp>
          <p:nvSpPr>
            <p:cNvPr id="56" name="Google Shape;492;p25">
              <a:extLst>
                <a:ext uri="{FF2B5EF4-FFF2-40B4-BE49-F238E27FC236}">
                  <a16:creationId xmlns:a16="http://schemas.microsoft.com/office/drawing/2014/main" id="{40CF56AD-9119-603B-F3AB-E5E5D8526B6E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57" name="Google Shape;493;p25">
              <a:extLst>
                <a:ext uri="{FF2B5EF4-FFF2-40B4-BE49-F238E27FC236}">
                  <a16:creationId xmlns:a16="http://schemas.microsoft.com/office/drawing/2014/main" id="{8AC54F1D-0C3B-4698-4024-290A1DAF1FCB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8" name="Google Shape;496;p25">
            <a:extLst>
              <a:ext uri="{FF2B5EF4-FFF2-40B4-BE49-F238E27FC236}">
                <a16:creationId xmlns:a16="http://schemas.microsoft.com/office/drawing/2014/main" id="{AD9671C7-595E-A46C-0AE6-D616ABF49E1A}"/>
              </a:ext>
            </a:extLst>
          </p:cNvPr>
          <p:cNvGrpSpPr/>
          <p:nvPr/>
        </p:nvGrpSpPr>
        <p:grpSpPr>
          <a:xfrm>
            <a:off x="9086608" y="4660722"/>
            <a:ext cx="2800653" cy="916702"/>
            <a:chOff x="6428913" y="1818631"/>
            <a:chExt cx="1588631" cy="1376131"/>
          </a:xfrm>
        </p:grpSpPr>
        <p:sp>
          <p:nvSpPr>
            <p:cNvPr id="59" name="Google Shape;497;p25">
              <a:extLst>
                <a:ext uri="{FF2B5EF4-FFF2-40B4-BE49-F238E27FC236}">
                  <a16:creationId xmlns:a16="http://schemas.microsoft.com/office/drawing/2014/main" id="{5E7E4AF0-C786-6468-1010-CDDF606DD2AF}"/>
                </a:ext>
              </a:extLst>
            </p:cNvPr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60" name="Google Shape;498;p25">
              <a:extLst>
                <a:ext uri="{FF2B5EF4-FFF2-40B4-BE49-F238E27FC236}">
                  <a16:creationId xmlns:a16="http://schemas.microsoft.com/office/drawing/2014/main" id="{87B9D700-91E8-C6ED-0337-87B8EEF24053}"/>
                </a:ext>
              </a:extLst>
            </p:cNvPr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1" name="Google Shape;485;p25">
            <a:extLst>
              <a:ext uri="{FF2B5EF4-FFF2-40B4-BE49-F238E27FC236}">
                <a16:creationId xmlns:a16="http://schemas.microsoft.com/office/drawing/2014/main" id="{1CB39D72-892E-560C-FE7F-D623EB00235D}"/>
              </a:ext>
            </a:extLst>
          </p:cNvPr>
          <p:cNvSpPr txBox="1"/>
          <p:nvPr/>
        </p:nvSpPr>
        <p:spPr>
          <a:xfrm>
            <a:off x="3197410" y="4777198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Mental Health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62" name="Google Shape;485;p25">
            <a:extLst>
              <a:ext uri="{FF2B5EF4-FFF2-40B4-BE49-F238E27FC236}">
                <a16:creationId xmlns:a16="http://schemas.microsoft.com/office/drawing/2014/main" id="{6BB88737-E176-E6A7-32F7-D2D53CB47AA4}"/>
              </a:ext>
            </a:extLst>
          </p:cNvPr>
          <p:cNvSpPr txBox="1"/>
          <p:nvPr/>
        </p:nvSpPr>
        <p:spPr>
          <a:xfrm>
            <a:off x="6157159" y="4763343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Midwifery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63" name="Google Shape;485;p25">
            <a:extLst>
              <a:ext uri="{FF2B5EF4-FFF2-40B4-BE49-F238E27FC236}">
                <a16:creationId xmlns:a16="http://schemas.microsoft.com/office/drawing/2014/main" id="{64C9C54C-2352-EA00-0F43-981E36A218FE}"/>
              </a:ext>
            </a:extLst>
          </p:cNvPr>
          <p:cNvSpPr txBox="1"/>
          <p:nvPr/>
        </p:nvSpPr>
        <p:spPr>
          <a:xfrm>
            <a:off x="9093186" y="4749488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Palliative Care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448" name="Google Shape;481;p25">
            <a:extLst>
              <a:ext uri="{FF2B5EF4-FFF2-40B4-BE49-F238E27FC236}">
                <a16:creationId xmlns:a16="http://schemas.microsoft.com/office/drawing/2014/main" id="{51144E90-BBA8-E133-131B-16AA35E8D3F0}"/>
              </a:ext>
            </a:extLst>
          </p:cNvPr>
          <p:cNvGrpSpPr/>
          <p:nvPr/>
        </p:nvGrpSpPr>
        <p:grpSpPr>
          <a:xfrm>
            <a:off x="282664" y="5717054"/>
            <a:ext cx="2803879" cy="916702"/>
            <a:chOff x="1126465" y="1818631"/>
            <a:chExt cx="1590461" cy="1376131"/>
          </a:xfrm>
        </p:grpSpPr>
        <p:sp>
          <p:nvSpPr>
            <p:cNvPr id="449" name="Google Shape;482;p25">
              <a:extLst>
                <a:ext uri="{FF2B5EF4-FFF2-40B4-BE49-F238E27FC236}">
                  <a16:creationId xmlns:a16="http://schemas.microsoft.com/office/drawing/2014/main" id="{4764F870-D0B5-A9FC-19F2-76A631BFE121}"/>
                </a:ext>
              </a:extLst>
            </p:cNvPr>
            <p:cNvSpPr/>
            <p:nvPr/>
          </p:nvSpPr>
          <p:spPr>
            <a:xfrm>
              <a:off x="1126465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0" name="Google Shape;483;p25">
              <a:extLst>
                <a:ext uri="{FF2B5EF4-FFF2-40B4-BE49-F238E27FC236}">
                  <a16:creationId xmlns:a16="http://schemas.microsoft.com/office/drawing/2014/main" id="{3238F632-449B-25AC-8F90-482C6F730ED0}"/>
                </a:ext>
              </a:extLst>
            </p:cNvPr>
            <p:cNvSpPr/>
            <p:nvPr/>
          </p:nvSpPr>
          <p:spPr>
            <a:xfrm>
              <a:off x="1524646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  <p:sp>
          <p:nvSpPr>
            <p:cNvPr id="451" name="Google Shape;485;p25">
              <a:extLst>
                <a:ext uri="{FF2B5EF4-FFF2-40B4-BE49-F238E27FC236}">
                  <a16:creationId xmlns:a16="http://schemas.microsoft.com/office/drawing/2014/main" id="{BEE7F6B6-D45E-04AC-9F90-4CD26949979E}"/>
                </a:ext>
              </a:extLst>
            </p:cNvPr>
            <p:cNvSpPr txBox="1"/>
            <p:nvPr/>
          </p:nvSpPr>
          <p:spPr>
            <a:xfrm>
              <a:off x="1132026" y="2044091"/>
              <a:ext cx="1584900" cy="58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Prescribing Medicinal Products</a:t>
              </a:r>
              <a:endParaRPr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452" name="Google Shape;486;p25">
            <a:extLst>
              <a:ext uri="{FF2B5EF4-FFF2-40B4-BE49-F238E27FC236}">
                <a16:creationId xmlns:a16="http://schemas.microsoft.com/office/drawing/2014/main" id="{32CBC098-F82F-7678-9B38-23F927921DCB}"/>
              </a:ext>
            </a:extLst>
          </p:cNvPr>
          <p:cNvGrpSpPr/>
          <p:nvPr/>
        </p:nvGrpSpPr>
        <p:grpSpPr>
          <a:xfrm>
            <a:off x="3224358" y="5717065"/>
            <a:ext cx="2800653" cy="916702"/>
            <a:chOff x="2893948" y="1818631"/>
            <a:chExt cx="1588631" cy="1376131"/>
          </a:xfrm>
        </p:grpSpPr>
        <p:sp>
          <p:nvSpPr>
            <p:cNvPr id="453" name="Google Shape;487;p25">
              <a:extLst>
                <a:ext uri="{FF2B5EF4-FFF2-40B4-BE49-F238E27FC236}">
                  <a16:creationId xmlns:a16="http://schemas.microsoft.com/office/drawing/2014/main" id="{9556CE56-AAB6-4CEF-A489-B0281EA83CEC}"/>
                </a:ext>
              </a:extLst>
            </p:cNvPr>
            <p:cNvSpPr/>
            <p:nvPr/>
          </p:nvSpPr>
          <p:spPr>
            <a:xfrm>
              <a:off x="2893948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4" name="Google Shape;488;p25">
              <a:extLst>
                <a:ext uri="{FF2B5EF4-FFF2-40B4-BE49-F238E27FC236}">
                  <a16:creationId xmlns:a16="http://schemas.microsoft.com/office/drawing/2014/main" id="{10523025-C0B3-9308-CD72-07EDBEA414DE}"/>
                </a:ext>
              </a:extLst>
            </p:cNvPr>
            <p:cNvSpPr/>
            <p:nvPr/>
          </p:nvSpPr>
          <p:spPr>
            <a:xfrm>
              <a:off x="3292101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5" name="Google Shape;491;p25">
            <a:extLst>
              <a:ext uri="{FF2B5EF4-FFF2-40B4-BE49-F238E27FC236}">
                <a16:creationId xmlns:a16="http://schemas.microsoft.com/office/drawing/2014/main" id="{4FDDA51A-75F4-4F6F-61B8-B6B571C9102B}"/>
              </a:ext>
            </a:extLst>
          </p:cNvPr>
          <p:cNvGrpSpPr/>
          <p:nvPr/>
        </p:nvGrpSpPr>
        <p:grpSpPr>
          <a:xfrm>
            <a:off x="6160385" y="5717056"/>
            <a:ext cx="2800653" cy="916702"/>
            <a:chOff x="4661444" y="1818631"/>
            <a:chExt cx="1588631" cy="1376131"/>
          </a:xfrm>
        </p:grpSpPr>
        <p:sp>
          <p:nvSpPr>
            <p:cNvPr id="456" name="Google Shape;492;p25">
              <a:extLst>
                <a:ext uri="{FF2B5EF4-FFF2-40B4-BE49-F238E27FC236}">
                  <a16:creationId xmlns:a16="http://schemas.microsoft.com/office/drawing/2014/main" id="{B8A1514C-2F52-8C29-637D-F009ECBDAF26}"/>
                </a:ext>
              </a:extLst>
            </p:cNvPr>
            <p:cNvSpPr/>
            <p:nvPr/>
          </p:nvSpPr>
          <p:spPr>
            <a:xfrm>
              <a:off x="4661444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57" name="Google Shape;493;p25">
              <a:extLst>
                <a:ext uri="{FF2B5EF4-FFF2-40B4-BE49-F238E27FC236}">
                  <a16:creationId xmlns:a16="http://schemas.microsoft.com/office/drawing/2014/main" id="{64093CE8-B753-78B1-7BE5-AA3E0D8624D0}"/>
                </a:ext>
              </a:extLst>
            </p:cNvPr>
            <p:cNvSpPr/>
            <p:nvPr/>
          </p:nvSpPr>
          <p:spPr>
            <a:xfrm>
              <a:off x="5059598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8" name="Google Shape;496;p25">
            <a:extLst>
              <a:ext uri="{FF2B5EF4-FFF2-40B4-BE49-F238E27FC236}">
                <a16:creationId xmlns:a16="http://schemas.microsoft.com/office/drawing/2014/main" id="{1FF4D28C-E0F0-C841-1BF2-CDAA22C95512}"/>
              </a:ext>
            </a:extLst>
          </p:cNvPr>
          <p:cNvGrpSpPr/>
          <p:nvPr/>
        </p:nvGrpSpPr>
        <p:grpSpPr>
          <a:xfrm>
            <a:off x="9096412" y="5717056"/>
            <a:ext cx="2800653" cy="916702"/>
            <a:chOff x="6428913" y="1818631"/>
            <a:chExt cx="1588631" cy="1376131"/>
          </a:xfrm>
        </p:grpSpPr>
        <p:sp>
          <p:nvSpPr>
            <p:cNvPr id="459" name="Google Shape;497;p25">
              <a:extLst>
                <a:ext uri="{FF2B5EF4-FFF2-40B4-BE49-F238E27FC236}">
                  <a16:creationId xmlns:a16="http://schemas.microsoft.com/office/drawing/2014/main" id="{99CBC79C-2DEB-C0B8-B260-93536A7A7C0C}"/>
                </a:ext>
              </a:extLst>
            </p:cNvPr>
            <p:cNvSpPr/>
            <p:nvPr/>
          </p:nvSpPr>
          <p:spPr>
            <a:xfrm>
              <a:off x="6428913" y="1818631"/>
              <a:ext cx="1588631" cy="1376129"/>
            </a:xfrm>
            <a:custGeom>
              <a:avLst/>
              <a:gdLst/>
              <a:ahLst/>
              <a:cxnLst/>
              <a:rect l="l" t="t" r="r" b="b"/>
              <a:pathLst>
                <a:path w="47221" h="47233" extrusionOk="0">
                  <a:moveTo>
                    <a:pt x="0" y="1"/>
                  </a:moveTo>
                  <a:lnTo>
                    <a:pt x="0" y="47233"/>
                  </a:lnTo>
                  <a:lnTo>
                    <a:pt x="47220" y="47233"/>
                  </a:lnTo>
                  <a:lnTo>
                    <a:pt x="4722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460" name="Google Shape;498;p25">
              <a:extLst>
                <a:ext uri="{FF2B5EF4-FFF2-40B4-BE49-F238E27FC236}">
                  <a16:creationId xmlns:a16="http://schemas.microsoft.com/office/drawing/2014/main" id="{66BC6516-6D32-EDA5-F22E-45D5A669BF7B}"/>
                </a:ext>
              </a:extLst>
            </p:cNvPr>
            <p:cNvSpPr/>
            <p:nvPr/>
          </p:nvSpPr>
          <p:spPr>
            <a:xfrm>
              <a:off x="6827094" y="2798586"/>
              <a:ext cx="792324" cy="396176"/>
            </a:xfrm>
            <a:custGeom>
              <a:avLst/>
              <a:gdLst/>
              <a:ahLst/>
              <a:cxnLst/>
              <a:rect l="l" t="t" r="r" b="b"/>
              <a:pathLst>
                <a:path w="27195" h="13598" extrusionOk="0">
                  <a:moveTo>
                    <a:pt x="13597" y="0"/>
                  </a:moveTo>
                  <a:cubicBezTo>
                    <a:pt x="6084" y="0"/>
                    <a:pt x="0" y="6084"/>
                    <a:pt x="0" y="13597"/>
                  </a:cubicBezTo>
                  <a:lnTo>
                    <a:pt x="27194" y="13597"/>
                  </a:lnTo>
                  <a:cubicBezTo>
                    <a:pt x="27194" y="6084"/>
                    <a:pt x="21110" y="0"/>
                    <a:pt x="1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1" name="Google Shape;485;p25">
            <a:extLst>
              <a:ext uri="{FF2B5EF4-FFF2-40B4-BE49-F238E27FC236}">
                <a16:creationId xmlns:a16="http://schemas.microsoft.com/office/drawing/2014/main" id="{F6209D45-3F54-4AA0-293E-B6F7C0355261}"/>
              </a:ext>
            </a:extLst>
          </p:cNvPr>
          <p:cNvSpPr txBox="1"/>
          <p:nvPr/>
        </p:nvSpPr>
        <p:spPr>
          <a:xfrm>
            <a:off x="3221069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Public Health &amp; Community Nursing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2" name="Google Shape;485;p25">
            <a:extLst>
              <a:ext uri="{FF2B5EF4-FFF2-40B4-BE49-F238E27FC236}">
                <a16:creationId xmlns:a16="http://schemas.microsoft.com/office/drawing/2014/main" id="{74DEEE5B-48D3-681D-BE16-97B49C38AF5F}"/>
              </a:ext>
            </a:extLst>
          </p:cNvPr>
          <p:cNvSpPr txBox="1"/>
          <p:nvPr/>
        </p:nvSpPr>
        <p:spPr>
          <a:xfrm>
            <a:off x="6166963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Radiology &amp; Imaging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3" name="Google Shape;485;p25">
            <a:extLst>
              <a:ext uri="{FF2B5EF4-FFF2-40B4-BE49-F238E27FC236}">
                <a16:creationId xmlns:a16="http://schemas.microsoft.com/office/drawing/2014/main" id="{04927A70-0071-A645-0D87-3E89FECDFB32}"/>
              </a:ext>
            </a:extLst>
          </p:cNvPr>
          <p:cNvSpPr txBox="1"/>
          <p:nvPr/>
        </p:nvSpPr>
        <p:spPr>
          <a:xfrm>
            <a:off x="9102990" y="5837997"/>
            <a:ext cx="2794075" cy="39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CPD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sp>
        <p:nvSpPr>
          <p:cNvPr id="464" name="Title 2">
            <a:extLst>
              <a:ext uri="{FF2B5EF4-FFF2-40B4-BE49-F238E27FC236}">
                <a16:creationId xmlns:a16="http://schemas.microsoft.com/office/drawing/2014/main" id="{18D3BBF2-18A9-4361-CB74-6059F24C33B7}"/>
              </a:ext>
            </a:extLst>
          </p:cNvPr>
          <p:cNvSpPr txBox="1">
            <a:spLocks/>
          </p:cNvSpPr>
          <p:nvPr/>
        </p:nvSpPr>
        <p:spPr>
          <a:xfrm>
            <a:off x="832065" y="5776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65" name="Title 1">
            <a:extLst>
              <a:ext uri="{FF2B5EF4-FFF2-40B4-BE49-F238E27FC236}">
                <a16:creationId xmlns:a16="http://schemas.microsoft.com/office/drawing/2014/main" id="{8FD38F9A-547E-9F3A-A2C9-D83444B8FF08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Taught Graduate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4" name="Google Shape;493;p25">
            <a:extLst>
              <a:ext uri="{FF2B5EF4-FFF2-40B4-BE49-F238E27FC236}">
                <a16:creationId xmlns:a16="http://schemas.microsoft.com/office/drawing/2014/main" id="{570107A7-899C-C5A9-7EE0-206997AE2E2D}"/>
              </a:ext>
            </a:extLst>
          </p:cNvPr>
          <p:cNvSpPr/>
          <p:nvPr/>
        </p:nvSpPr>
        <p:spPr>
          <a:xfrm>
            <a:off x="9788527" y="4242468"/>
            <a:ext cx="1396816" cy="263910"/>
          </a:xfrm>
          <a:custGeom>
            <a:avLst/>
            <a:gdLst/>
            <a:ahLst/>
            <a:cxnLst/>
            <a:rect l="l" t="t" r="r" b="b"/>
            <a:pathLst>
              <a:path w="27195" h="13598" extrusionOk="0">
                <a:moveTo>
                  <a:pt x="13597" y="0"/>
                </a:moveTo>
                <a:cubicBezTo>
                  <a:pt x="6084" y="0"/>
                  <a:pt x="0" y="6084"/>
                  <a:pt x="0" y="13597"/>
                </a:cubicBezTo>
                <a:lnTo>
                  <a:pt x="27194" y="13597"/>
                </a:lnTo>
                <a:cubicBezTo>
                  <a:pt x="27194" y="6084"/>
                  <a:pt x="21110" y="0"/>
                  <a:pt x="13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84FBCE-5503-5D9F-EC64-6CD2F00A9A5B}"/>
              </a:ext>
            </a:extLst>
          </p:cNvPr>
          <p:cNvSpPr txBox="1">
            <a:spLocks/>
          </p:cNvSpPr>
          <p:nvPr/>
        </p:nvSpPr>
        <p:spPr>
          <a:xfrm>
            <a:off x="838200" y="181494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86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Over 50 taught graduate </a:t>
            </a:r>
            <a:r>
              <a:rPr lang="en-US" sz="2400" dirty="0" err="1"/>
              <a:t>programmes</a:t>
            </a:r>
            <a:r>
              <a:rPr lang="en-US" sz="2400" dirty="0"/>
              <a:t> in the following areas…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8B17-883E-5E3E-036F-F6B3176EB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262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University College Dublin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52874-876A-5C5E-5CA6-492A98AEA78B}"/>
              </a:ext>
            </a:extLst>
          </p:cNvPr>
          <p:cNvSpPr/>
          <p:nvPr/>
        </p:nvSpPr>
        <p:spPr>
          <a:xfrm>
            <a:off x="3325504" y="4429096"/>
            <a:ext cx="5540991" cy="2019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4C62FFB-E2DF-444C-69D7-DF46CC59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95" y="4429096"/>
            <a:ext cx="5448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2"/>
          <p:cNvSpPr/>
          <p:nvPr/>
        </p:nvSpPr>
        <p:spPr>
          <a:xfrm>
            <a:off x="668611" y="4520416"/>
            <a:ext cx="10207207" cy="1069260"/>
          </a:xfrm>
          <a:custGeom>
            <a:avLst/>
            <a:gdLst/>
            <a:ahLst/>
            <a:cxnLst/>
            <a:rect l="l" t="t" r="r" b="b"/>
            <a:pathLst>
              <a:path w="185250" h="26469" extrusionOk="0">
                <a:moveTo>
                  <a:pt x="180499" y="1"/>
                </a:moveTo>
                <a:lnTo>
                  <a:pt x="91000" y="1"/>
                </a:lnTo>
                <a:lnTo>
                  <a:pt x="88428" y="1"/>
                </a:lnTo>
                <a:lnTo>
                  <a:pt x="3311" y="1"/>
                </a:lnTo>
                <a:cubicBezTo>
                  <a:pt x="1477" y="1"/>
                  <a:pt x="1" y="1489"/>
                  <a:pt x="1" y="3311"/>
                </a:cubicBezTo>
                <a:lnTo>
                  <a:pt x="1" y="23158"/>
                </a:lnTo>
                <a:cubicBezTo>
                  <a:pt x="1" y="24980"/>
                  <a:pt x="1477" y="26468"/>
                  <a:pt x="3311" y="26468"/>
                </a:cubicBezTo>
                <a:lnTo>
                  <a:pt x="88428" y="26468"/>
                </a:lnTo>
                <a:lnTo>
                  <a:pt x="91000" y="26468"/>
                </a:lnTo>
                <a:lnTo>
                  <a:pt x="180499" y="26468"/>
                </a:lnTo>
                <a:cubicBezTo>
                  <a:pt x="183131" y="26468"/>
                  <a:pt x="185250" y="24337"/>
                  <a:pt x="185250" y="21718"/>
                </a:cubicBezTo>
                <a:lnTo>
                  <a:pt x="185250" y="4751"/>
                </a:lnTo>
                <a:cubicBezTo>
                  <a:pt x="185250" y="2132"/>
                  <a:pt x="183119" y="1"/>
                  <a:pt x="180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67" name="Google Shape;767;p32"/>
          <p:cNvSpPr/>
          <p:nvPr/>
        </p:nvSpPr>
        <p:spPr>
          <a:xfrm>
            <a:off x="4535879" y="4451218"/>
            <a:ext cx="6467140" cy="1069218"/>
          </a:xfrm>
          <a:custGeom>
            <a:avLst/>
            <a:gdLst/>
            <a:ahLst/>
            <a:cxnLst/>
            <a:rect l="l" t="t" r="r" b="b"/>
            <a:pathLst>
              <a:path w="96822" h="26468" extrusionOk="0">
                <a:moveTo>
                  <a:pt x="0" y="0"/>
                </a:moveTo>
                <a:lnTo>
                  <a:pt x="0" y="26468"/>
                </a:lnTo>
                <a:lnTo>
                  <a:pt x="92071" y="26468"/>
                </a:lnTo>
                <a:cubicBezTo>
                  <a:pt x="94691" y="26468"/>
                  <a:pt x="96822" y="24337"/>
                  <a:pt x="96822" y="21717"/>
                </a:cubicBezTo>
                <a:lnTo>
                  <a:pt x="96822" y="4751"/>
                </a:lnTo>
                <a:cubicBezTo>
                  <a:pt x="96822" y="2132"/>
                  <a:pt x="94691" y="0"/>
                  <a:pt x="92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IE" sz="1600" b="1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Masters (MSc) Research degree</a:t>
            </a: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provides students with rigorous research training and an opportunity to complete an independent research study, presented as a major thesis. </a:t>
            </a:r>
            <a:endParaRPr sz="1600" dirty="0">
              <a:solidFill>
                <a:srgbClr val="003863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668610" y="4458532"/>
            <a:ext cx="4416008" cy="1069218"/>
          </a:xfrm>
          <a:custGeom>
            <a:avLst/>
            <a:gdLst/>
            <a:ahLst/>
            <a:cxnLst/>
            <a:rect l="l" t="t" r="r" b="b"/>
            <a:pathLst>
              <a:path w="102014" h="26468" extrusionOk="0">
                <a:moveTo>
                  <a:pt x="3311" y="0"/>
                </a:moveTo>
                <a:cubicBezTo>
                  <a:pt x="1477" y="0"/>
                  <a:pt x="1" y="1489"/>
                  <a:pt x="1" y="3310"/>
                </a:cubicBezTo>
                <a:lnTo>
                  <a:pt x="1" y="23146"/>
                </a:lnTo>
                <a:cubicBezTo>
                  <a:pt x="1" y="24980"/>
                  <a:pt x="1477" y="26468"/>
                  <a:pt x="3311" y="26468"/>
                </a:cubicBezTo>
                <a:lnTo>
                  <a:pt x="91000" y="26468"/>
                </a:lnTo>
                <a:cubicBezTo>
                  <a:pt x="92036" y="26468"/>
                  <a:pt x="93012" y="25980"/>
                  <a:pt x="93643" y="25146"/>
                </a:cubicBezTo>
                <a:lnTo>
                  <a:pt x="101132" y="15228"/>
                </a:lnTo>
                <a:cubicBezTo>
                  <a:pt x="102013" y="14050"/>
                  <a:pt x="102013" y="12419"/>
                  <a:pt x="101132" y="11240"/>
                </a:cubicBezTo>
                <a:lnTo>
                  <a:pt x="93643" y="1322"/>
                </a:lnTo>
                <a:cubicBezTo>
                  <a:pt x="93012" y="489"/>
                  <a:pt x="92036" y="0"/>
                  <a:pt x="91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70" name="Google Shape;770;p32"/>
          <p:cNvSpPr txBox="1"/>
          <p:nvPr/>
        </p:nvSpPr>
        <p:spPr>
          <a:xfrm>
            <a:off x="668611" y="4952082"/>
            <a:ext cx="2676597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Level 9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32"/>
          <p:cNvSpPr txBox="1"/>
          <p:nvPr/>
        </p:nvSpPr>
        <p:spPr>
          <a:xfrm>
            <a:off x="697176" y="4603559"/>
            <a:ext cx="3358016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rPr>
              <a:t>Masters (MSc) Degree </a:t>
            </a:r>
            <a:endParaRPr sz="2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Fira Sans Extra Condensed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4AE3C4-649D-CF57-4672-587C57EAEB47}"/>
              </a:ext>
            </a:extLst>
          </p:cNvPr>
          <p:cNvGrpSpPr/>
          <p:nvPr/>
        </p:nvGrpSpPr>
        <p:grpSpPr>
          <a:xfrm>
            <a:off x="3986453" y="4603559"/>
            <a:ext cx="769485" cy="777822"/>
            <a:chOff x="3446359" y="4563190"/>
            <a:chExt cx="769485" cy="777822"/>
          </a:xfrm>
        </p:grpSpPr>
        <p:sp>
          <p:nvSpPr>
            <p:cNvPr id="769" name="Google Shape;769;p32"/>
            <p:cNvSpPr/>
            <p:nvPr/>
          </p:nvSpPr>
          <p:spPr>
            <a:xfrm>
              <a:off x="3446359" y="4563190"/>
              <a:ext cx="769485" cy="777822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endParaRPr sz="3333" dirty="0">
                <a:solidFill>
                  <a:srgbClr val="EC3A3B"/>
                </a:solidFill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3589539" y="4712163"/>
              <a:ext cx="474694" cy="479876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3652018" y="4777786"/>
              <a:ext cx="222337" cy="31616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3652018" y="4873754"/>
              <a:ext cx="222337" cy="31616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652018" y="4967254"/>
              <a:ext cx="222337" cy="34084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3652018" y="5063222"/>
              <a:ext cx="222337" cy="3404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968075" y="4714593"/>
              <a:ext cx="104589" cy="360813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0" name="Google Shape;810;p32"/>
          <p:cNvSpPr/>
          <p:nvPr/>
        </p:nvSpPr>
        <p:spPr>
          <a:xfrm>
            <a:off x="717558" y="2918458"/>
            <a:ext cx="10158260" cy="1030555"/>
          </a:xfrm>
          <a:custGeom>
            <a:avLst/>
            <a:gdLst/>
            <a:ahLst/>
            <a:cxnLst/>
            <a:rect l="l" t="t" r="r" b="b"/>
            <a:pathLst>
              <a:path w="185250" h="26457" extrusionOk="0">
                <a:moveTo>
                  <a:pt x="180499" y="1"/>
                </a:moveTo>
                <a:lnTo>
                  <a:pt x="91000" y="1"/>
                </a:lnTo>
                <a:lnTo>
                  <a:pt x="88428" y="1"/>
                </a:lnTo>
                <a:lnTo>
                  <a:pt x="3311" y="1"/>
                </a:lnTo>
                <a:cubicBezTo>
                  <a:pt x="1477" y="1"/>
                  <a:pt x="1" y="1477"/>
                  <a:pt x="1" y="3311"/>
                </a:cubicBezTo>
                <a:lnTo>
                  <a:pt x="1" y="23147"/>
                </a:lnTo>
                <a:cubicBezTo>
                  <a:pt x="1" y="24980"/>
                  <a:pt x="1477" y="26456"/>
                  <a:pt x="3311" y="26456"/>
                </a:cubicBezTo>
                <a:lnTo>
                  <a:pt x="88428" y="26456"/>
                </a:lnTo>
                <a:lnTo>
                  <a:pt x="91000" y="26456"/>
                </a:lnTo>
                <a:lnTo>
                  <a:pt x="180499" y="26456"/>
                </a:lnTo>
                <a:cubicBezTo>
                  <a:pt x="183131" y="26456"/>
                  <a:pt x="185250" y="24337"/>
                  <a:pt x="185250" y="21706"/>
                </a:cubicBezTo>
                <a:lnTo>
                  <a:pt x="185250" y="4740"/>
                </a:lnTo>
                <a:cubicBezTo>
                  <a:pt x="185250" y="2120"/>
                  <a:pt x="183119" y="1"/>
                  <a:pt x="180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1" name="Google Shape;811;p32"/>
          <p:cNvSpPr/>
          <p:nvPr/>
        </p:nvSpPr>
        <p:spPr>
          <a:xfrm>
            <a:off x="4535879" y="1928967"/>
            <a:ext cx="6509073" cy="1958162"/>
          </a:xfrm>
          <a:custGeom>
            <a:avLst/>
            <a:gdLst/>
            <a:ahLst/>
            <a:cxnLst/>
            <a:rect l="l" t="t" r="r" b="b"/>
            <a:pathLst>
              <a:path w="96822" h="26468" extrusionOk="0">
                <a:moveTo>
                  <a:pt x="0" y="0"/>
                </a:moveTo>
                <a:lnTo>
                  <a:pt x="0" y="26468"/>
                </a:lnTo>
                <a:lnTo>
                  <a:pt x="92071" y="26468"/>
                </a:lnTo>
                <a:cubicBezTo>
                  <a:pt x="94691" y="26468"/>
                  <a:pt x="96822" y="24337"/>
                  <a:pt x="96822" y="21717"/>
                </a:cubicBezTo>
                <a:lnTo>
                  <a:pt x="96822" y="4751"/>
                </a:lnTo>
                <a:cubicBezTo>
                  <a:pt x="96822" y="2120"/>
                  <a:pt x="94691" y="0"/>
                  <a:pt x="92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degree of </a:t>
            </a:r>
            <a:r>
              <a:rPr lang="en-IE" sz="1600" b="1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Doctor of Philosophy (Ph.D.) </a:t>
            </a:r>
            <a:r>
              <a:rPr lang="en-IE" sz="1600" b="0" i="0" dirty="0">
                <a:solidFill>
                  <a:srgbClr val="00386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offered through a structured programme of rigorous training in research and offers students an opportunity to undertake a focused and critical examination of a particular topic with the aim of contributing to the development of knowledge in their field.</a:t>
            </a:r>
            <a:endParaRPr sz="1600" dirty="0">
              <a:solidFill>
                <a:srgbClr val="003863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12" name="Google Shape;812;p32"/>
          <p:cNvSpPr/>
          <p:nvPr/>
        </p:nvSpPr>
        <p:spPr>
          <a:xfrm>
            <a:off x="668611" y="1928966"/>
            <a:ext cx="4416007" cy="1958163"/>
          </a:xfrm>
          <a:custGeom>
            <a:avLst/>
            <a:gdLst/>
            <a:ahLst/>
            <a:cxnLst/>
            <a:rect l="l" t="t" r="r" b="b"/>
            <a:pathLst>
              <a:path w="102014" h="26469" extrusionOk="0">
                <a:moveTo>
                  <a:pt x="3311" y="1"/>
                </a:moveTo>
                <a:cubicBezTo>
                  <a:pt x="1477" y="1"/>
                  <a:pt x="1" y="1489"/>
                  <a:pt x="1" y="3311"/>
                </a:cubicBezTo>
                <a:lnTo>
                  <a:pt x="1" y="23159"/>
                </a:lnTo>
                <a:cubicBezTo>
                  <a:pt x="1" y="24980"/>
                  <a:pt x="1477" y="26469"/>
                  <a:pt x="3311" y="26469"/>
                </a:cubicBezTo>
                <a:lnTo>
                  <a:pt x="91000" y="26469"/>
                </a:lnTo>
                <a:cubicBezTo>
                  <a:pt x="92036" y="26469"/>
                  <a:pt x="93012" y="25980"/>
                  <a:pt x="93643" y="25147"/>
                </a:cubicBezTo>
                <a:lnTo>
                  <a:pt x="101132" y="15229"/>
                </a:lnTo>
                <a:cubicBezTo>
                  <a:pt x="102013" y="14050"/>
                  <a:pt x="102013" y="12419"/>
                  <a:pt x="101132" y="11240"/>
                </a:cubicBezTo>
                <a:lnTo>
                  <a:pt x="93643" y="1323"/>
                </a:lnTo>
                <a:cubicBezTo>
                  <a:pt x="93012" y="489"/>
                  <a:pt x="92036" y="1"/>
                  <a:pt x="910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14" name="Google Shape;814;p32"/>
          <p:cNvGrpSpPr/>
          <p:nvPr/>
        </p:nvGrpSpPr>
        <p:grpSpPr>
          <a:xfrm>
            <a:off x="717557" y="2084397"/>
            <a:ext cx="3878878" cy="713354"/>
            <a:chOff x="1888417" y="652375"/>
            <a:chExt cx="2451671" cy="535016"/>
          </a:xfrm>
        </p:grpSpPr>
        <p:sp>
          <p:nvSpPr>
            <p:cNvPr id="815" name="Google Shape;815;p32"/>
            <p:cNvSpPr txBox="1"/>
            <p:nvPr/>
          </p:nvSpPr>
          <p:spPr>
            <a:xfrm>
              <a:off x="1888417" y="913191"/>
              <a:ext cx="2045484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Level 10</a:t>
              </a:r>
              <a:endParaRPr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  <p:sp>
          <p:nvSpPr>
            <p:cNvPr id="816" name="Google Shape;816;p32"/>
            <p:cNvSpPr txBox="1"/>
            <p:nvPr/>
          </p:nvSpPr>
          <p:spPr>
            <a:xfrm>
              <a:off x="1888417" y="652375"/>
              <a:ext cx="2451671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Fira Sans Extra Condensed Medium"/>
                </a:rPr>
                <a:t>Doctoral (Ph.D.) Degree</a:t>
              </a:r>
              <a:endParaRPr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 Extra Condensed Medium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41886B-D024-87DC-7571-0511EEA6C2BD}"/>
              </a:ext>
            </a:extLst>
          </p:cNvPr>
          <p:cNvGrpSpPr/>
          <p:nvPr/>
        </p:nvGrpSpPr>
        <p:grpSpPr>
          <a:xfrm>
            <a:off x="3971938" y="2457311"/>
            <a:ext cx="777823" cy="781889"/>
            <a:chOff x="4165135" y="2571043"/>
            <a:chExt cx="777823" cy="781889"/>
          </a:xfrm>
        </p:grpSpPr>
        <p:sp>
          <p:nvSpPr>
            <p:cNvPr id="813" name="Google Shape;813;p32"/>
            <p:cNvSpPr/>
            <p:nvPr/>
          </p:nvSpPr>
          <p:spPr>
            <a:xfrm>
              <a:off x="4165135" y="2571043"/>
              <a:ext cx="777823" cy="781889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endParaRPr sz="3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17" name="Google Shape;817;p32"/>
            <p:cNvGrpSpPr/>
            <p:nvPr/>
          </p:nvGrpSpPr>
          <p:grpSpPr>
            <a:xfrm>
              <a:off x="4309867" y="2735825"/>
              <a:ext cx="488359" cy="448260"/>
              <a:chOff x="-61354875" y="2322300"/>
              <a:chExt cx="316650" cy="290650"/>
            </a:xfrm>
          </p:grpSpPr>
          <p:sp>
            <p:nvSpPr>
              <p:cNvPr id="818" name="Google Shape;818;p32"/>
              <p:cNvSpPr/>
              <p:nvPr/>
            </p:nvSpPr>
            <p:spPr>
              <a:xfrm>
                <a:off x="-61354875" y="2322300"/>
                <a:ext cx="316650" cy="290650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11626" extrusionOk="0">
                    <a:moveTo>
                      <a:pt x="11405" y="788"/>
                    </a:moveTo>
                    <a:cubicBezTo>
                      <a:pt x="11657" y="788"/>
                      <a:pt x="11847" y="1009"/>
                      <a:pt x="11847" y="1229"/>
                    </a:cubicBezTo>
                    <a:lnTo>
                      <a:pt x="11847" y="10334"/>
                    </a:lnTo>
                    <a:cubicBezTo>
                      <a:pt x="11847" y="10555"/>
                      <a:pt x="11657" y="10775"/>
                      <a:pt x="11405" y="10775"/>
                    </a:cubicBezTo>
                    <a:lnTo>
                      <a:pt x="1198" y="10775"/>
                    </a:lnTo>
                    <a:cubicBezTo>
                      <a:pt x="977" y="10775"/>
                      <a:pt x="820" y="10555"/>
                      <a:pt x="820" y="10334"/>
                    </a:cubicBezTo>
                    <a:lnTo>
                      <a:pt x="820" y="1229"/>
                    </a:lnTo>
                    <a:cubicBezTo>
                      <a:pt x="820" y="1009"/>
                      <a:pt x="1009" y="788"/>
                      <a:pt x="1198" y="788"/>
                    </a:cubicBezTo>
                    <a:close/>
                    <a:moveTo>
                      <a:pt x="1198" y="0"/>
                    </a:moveTo>
                    <a:cubicBezTo>
                      <a:pt x="536" y="0"/>
                      <a:pt x="1" y="568"/>
                      <a:pt x="1" y="1261"/>
                    </a:cubicBezTo>
                    <a:lnTo>
                      <a:pt x="1" y="10366"/>
                    </a:lnTo>
                    <a:cubicBezTo>
                      <a:pt x="1" y="11027"/>
                      <a:pt x="536" y="11626"/>
                      <a:pt x="1198" y="11626"/>
                    </a:cubicBezTo>
                    <a:lnTo>
                      <a:pt x="11405" y="11626"/>
                    </a:lnTo>
                    <a:cubicBezTo>
                      <a:pt x="12067" y="11626"/>
                      <a:pt x="12666" y="11059"/>
                      <a:pt x="12666" y="10366"/>
                    </a:cubicBezTo>
                    <a:lnTo>
                      <a:pt x="12666" y="1261"/>
                    </a:lnTo>
                    <a:cubicBezTo>
                      <a:pt x="12666" y="568"/>
                      <a:pt x="12130" y="0"/>
                      <a:pt x="11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19" name="Google Shape;819;p32"/>
              <p:cNvSpPr/>
              <p:nvPr/>
            </p:nvSpPr>
            <p:spPr>
              <a:xfrm>
                <a:off x="-61313925" y="2364050"/>
                <a:ext cx="234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255" extrusionOk="0">
                    <a:moveTo>
                      <a:pt x="8539" y="819"/>
                    </a:moveTo>
                    <a:lnTo>
                      <a:pt x="8539" y="7435"/>
                    </a:lnTo>
                    <a:lnTo>
                      <a:pt x="820" y="7435"/>
                    </a:lnTo>
                    <a:lnTo>
                      <a:pt x="820" y="6207"/>
                    </a:lnTo>
                    <a:lnTo>
                      <a:pt x="1671" y="6207"/>
                    </a:lnTo>
                    <a:cubicBezTo>
                      <a:pt x="1891" y="6207"/>
                      <a:pt x="2080" y="6018"/>
                      <a:pt x="2080" y="5797"/>
                    </a:cubicBezTo>
                    <a:cubicBezTo>
                      <a:pt x="2080" y="5545"/>
                      <a:pt x="1891" y="5356"/>
                      <a:pt x="1671" y="5356"/>
                    </a:cubicBezTo>
                    <a:lnTo>
                      <a:pt x="820" y="5356"/>
                    </a:lnTo>
                    <a:lnTo>
                      <a:pt x="820" y="2867"/>
                    </a:lnTo>
                    <a:lnTo>
                      <a:pt x="1671" y="2867"/>
                    </a:lnTo>
                    <a:cubicBezTo>
                      <a:pt x="1891" y="2867"/>
                      <a:pt x="2080" y="2678"/>
                      <a:pt x="2080" y="2426"/>
                    </a:cubicBezTo>
                    <a:cubicBezTo>
                      <a:pt x="2080" y="2206"/>
                      <a:pt x="1891" y="2048"/>
                      <a:pt x="1671" y="2048"/>
                    </a:cubicBezTo>
                    <a:lnTo>
                      <a:pt x="820" y="2048"/>
                    </a:lnTo>
                    <a:lnTo>
                      <a:pt x="820" y="819"/>
                    </a:lnTo>
                    <a:close/>
                    <a:moveTo>
                      <a:pt x="410" y="0"/>
                    </a:moveTo>
                    <a:cubicBezTo>
                      <a:pt x="158" y="0"/>
                      <a:pt x="1" y="189"/>
                      <a:pt x="1" y="378"/>
                    </a:cubicBezTo>
                    <a:lnTo>
                      <a:pt x="1" y="7845"/>
                    </a:lnTo>
                    <a:cubicBezTo>
                      <a:pt x="1" y="8065"/>
                      <a:pt x="190" y="8255"/>
                      <a:pt x="410" y="8255"/>
                    </a:cubicBezTo>
                    <a:lnTo>
                      <a:pt x="8948" y="8255"/>
                    </a:lnTo>
                    <a:cubicBezTo>
                      <a:pt x="9169" y="8255"/>
                      <a:pt x="9326" y="8065"/>
                      <a:pt x="9326" y="7845"/>
                    </a:cubicBezTo>
                    <a:lnTo>
                      <a:pt x="9326" y="378"/>
                    </a:lnTo>
                    <a:cubicBezTo>
                      <a:pt x="9389" y="158"/>
                      <a:pt x="9169" y="0"/>
                      <a:pt x="89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20" name="Google Shape;820;p32"/>
              <p:cNvSpPr/>
              <p:nvPr/>
            </p:nvSpPr>
            <p:spPr>
              <a:xfrm>
                <a:off x="-61234375" y="2416225"/>
                <a:ext cx="104775" cy="1022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89" extrusionOk="0">
                    <a:moveTo>
                      <a:pt x="2175" y="1221"/>
                    </a:moveTo>
                    <a:cubicBezTo>
                      <a:pt x="2647" y="1221"/>
                      <a:pt x="2994" y="1568"/>
                      <a:pt x="2994" y="2040"/>
                    </a:cubicBezTo>
                    <a:cubicBezTo>
                      <a:pt x="2994" y="2513"/>
                      <a:pt x="2647" y="2859"/>
                      <a:pt x="2175" y="2859"/>
                    </a:cubicBezTo>
                    <a:cubicBezTo>
                      <a:pt x="1702" y="2859"/>
                      <a:pt x="1356" y="2513"/>
                      <a:pt x="1356" y="2040"/>
                    </a:cubicBezTo>
                    <a:cubicBezTo>
                      <a:pt x="1356" y="1568"/>
                      <a:pt x="1702" y="1221"/>
                      <a:pt x="2175" y="1221"/>
                    </a:cubicBezTo>
                    <a:close/>
                    <a:moveTo>
                      <a:pt x="458" y="0"/>
                    </a:moveTo>
                    <a:cubicBezTo>
                      <a:pt x="347" y="0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7"/>
                    </a:cubicBezTo>
                    <a:lnTo>
                      <a:pt x="694" y="1221"/>
                    </a:lnTo>
                    <a:cubicBezTo>
                      <a:pt x="536" y="1442"/>
                      <a:pt x="442" y="1757"/>
                      <a:pt x="442" y="2040"/>
                    </a:cubicBezTo>
                    <a:cubicBezTo>
                      <a:pt x="442" y="2324"/>
                      <a:pt x="536" y="2639"/>
                      <a:pt x="694" y="2859"/>
                    </a:cubicBezTo>
                    <a:lnTo>
                      <a:pt x="158" y="3395"/>
                    </a:lnTo>
                    <a:cubicBezTo>
                      <a:pt x="95" y="3553"/>
                      <a:pt x="95" y="3805"/>
                      <a:pt x="253" y="3962"/>
                    </a:cubicBezTo>
                    <a:cubicBezTo>
                      <a:pt x="316" y="4057"/>
                      <a:pt x="442" y="4088"/>
                      <a:pt x="536" y="4088"/>
                    </a:cubicBezTo>
                    <a:cubicBezTo>
                      <a:pt x="631" y="4088"/>
                      <a:pt x="726" y="4057"/>
                      <a:pt x="789" y="3962"/>
                    </a:cubicBezTo>
                    <a:lnTo>
                      <a:pt x="1324" y="3458"/>
                    </a:lnTo>
                    <a:cubicBezTo>
                      <a:pt x="1545" y="3616"/>
                      <a:pt x="1860" y="3710"/>
                      <a:pt x="2143" y="3710"/>
                    </a:cubicBezTo>
                    <a:cubicBezTo>
                      <a:pt x="2427" y="3710"/>
                      <a:pt x="2742" y="3616"/>
                      <a:pt x="2962" y="3458"/>
                    </a:cubicBezTo>
                    <a:lnTo>
                      <a:pt x="3498" y="3962"/>
                    </a:lnTo>
                    <a:cubicBezTo>
                      <a:pt x="3561" y="4057"/>
                      <a:pt x="3687" y="4088"/>
                      <a:pt x="3750" y="4088"/>
                    </a:cubicBezTo>
                    <a:cubicBezTo>
                      <a:pt x="3876" y="4088"/>
                      <a:pt x="3971" y="4057"/>
                      <a:pt x="4034" y="3962"/>
                    </a:cubicBezTo>
                    <a:cubicBezTo>
                      <a:pt x="4191" y="3805"/>
                      <a:pt x="4191" y="3553"/>
                      <a:pt x="4034" y="3395"/>
                    </a:cubicBezTo>
                    <a:lnTo>
                      <a:pt x="3529" y="2859"/>
                    </a:lnTo>
                    <a:cubicBezTo>
                      <a:pt x="3687" y="2639"/>
                      <a:pt x="3750" y="2324"/>
                      <a:pt x="3750" y="2040"/>
                    </a:cubicBezTo>
                    <a:cubicBezTo>
                      <a:pt x="3750" y="1757"/>
                      <a:pt x="3687" y="1442"/>
                      <a:pt x="3529" y="1221"/>
                    </a:cubicBezTo>
                    <a:lnTo>
                      <a:pt x="4034" y="717"/>
                    </a:lnTo>
                    <a:cubicBezTo>
                      <a:pt x="4191" y="560"/>
                      <a:pt x="4191" y="276"/>
                      <a:pt x="4034" y="119"/>
                    </a:cubicBezTo>
                    <a:cubicBezTo>
                      <a:pt x="3955" y="40"/>
                      <a:pt x="3845" y="0"/>
                      <a:pt x="3734" y="0"/>
                    </a:cubicBezTo>
                    <a:cubicBezTo>
                      <a:pt x="3624" y="0"/>
                      <a:pt x="3514" y="40"/>
                      <a:pt x="3435" y="119"/>
                    </a:cubicBezTo>
                    <a:lnTo>
                      <a:pt x="2931" y="623"/>
                    </a:lnTo>
                    <a:cubicBezTo>
                      <a:pt x="2679" y="465"/>
                      <a:pt x="2395" y="402"/>
                      <a:pt x="2112" y="402"/>
                    </a:cubicBezTo>
                    <a:cubicBezTo>
                      <a:pt x="1828" y="402"/>
                      <a:pt x="1513" y="465"/>
                      <a:pt x="1261" y="623"/>
                    </a:cubicBezTo>
                    <a:lnTo>
                      <a:pt x="757" y="119"/>
                    </a:lnTo>
                    <a:cubicBezTo>
                      <a:pt x="678" y="40"/>
                      <a:pt x="568" y="0"/>
                      <a:pt x="4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284EBC0-EB26-8980-83D9-FE7B08F9DB14}"/>
              </a:ext>
            </a:extLst>
          </p:cNvPr>
          <p:cNvSpPr txBox="1">
            <a:spLocks/>
          </p:cNvSpPr>
          <p:nvPr/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Research </a:t>
            </a:r>
            <a:r>
              <a:rPr lang="en-US" dirty="0" err="1"/>
              <a:t>Programmes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62;g2868559ddce_0_84">
            <a:extLst>
              <a:ext uri="{FF2B5EF4-FFF2-40B4-BE49-F238E27FC236}">
                <a16:creationId xmlns:a16="http://schemas.microsoft.com/office/drawing/2014/main" id="{C1C39BCB-825D-9EA9-5A0C-80E386DD7F2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7455" y="2425104"/>
            <a:ext cx="2327642" cy="232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4;g2868559ddce_0_84">
            <a:extLst>
              <a:ext uri="{FF2B5EF4-FFF2-40B4-BE49-F238E27FC236}">
                <a16:creationId xmlns:a16="http://schemas.microsoft.com/office/drawing/2014/main" id="{22358CCF-8EEE-1FCC-F7D1-F3E04BAD71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959" y="2425092"/>
            <a:ext cx="2327625" cy="2327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;g2868559ddce_0_84">
            <a:extLst>
              <a:ext uri="{FF2B5EF4-FFF2-40B4-BE49-F238E27FC236}">
                <a16:creationId xmlns:a16="http://schemas.microsoft.com/office/drawing/2014/main" id="{00822785-3017-4D49-B46E-BB9674DAE44E}"/>
              </a:ext>
            </a:extLst>
          </p:cNvPr>
          <p:cNvSpPr/>
          <p:nvPr/>
        </p:nvSpPr>
        <p:spPr>
          <a:xfrm>
            <a:off x="1383522" y="5322209"/>
            <a:ext cx="73800" cy="73800"/>
          </a:xfrm>
          <a:prstGeom prst="ellipse">
            <a:avLst/>
          </a:prstGeom>
          <a:solidFill>
            <a:srgbClr val="83C8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61;g2868559ddce_0_84">
            <a:extLst>
              <a:ext uri="{FF2B5EF4-FFF2-40B4-BE49-F238E27FC236}">
                <a16:creationId xmlns:a16="http://schemas.microsoft.com/office/drawing/2014/main" id="{EFAE61F4-D995-7947-A515-417FBB571C5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78"/>
          <a:stretch/>
        </p:blipFill>
        <p:spPr>
          <a:xfrm>
            <a:off x="3585391" y="4001767"/>
            <a:ext cx="2327642" cy="196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3;g2868559ddce_0_84">
            <a:extLst>
              <a:ext uri="{FF2B5EF4-FFF2-40B4-BE49-F238E27FC236}">
                <a16:creationId xmlns:a16="http://schemas.microsoft.com/office/drawing/2014/main" id="{82315A1E-3464-3E1F-4950-93FFD5C6A44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4001767"/>
            <a:ext cx="2144000" cy="2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4;g2868559ddce_0_84">
            <a:extLst>
              <a:ext uri="{FF2B5EF4-FFF2-40B4-BE49-F238E27FC236}">
                <a16:creationId xmlns:a16="http://schemas.microsoft.com/office/drawing/2014/main" id="{7C6BB657-0D79-E562-C797-AD33C6755D9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6287" y="4161864"/>
            <a:ext cx="1960383" cy="1960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CE9E5-3D99-43B4-87BE-1DD65202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Clinical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9C7C9-824D-7B3F-2448-A9EBB106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94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School is partnered with the Ireland East Hospital Group, along with a number of other hospitals and community-based practices. Below is a small selection of the 80+ sites where students can obtain a placement while studying at UCD.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4CAE5-17D0-70BC-C1A4-3BD2B3F71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5" name="Picture 14" descr="A logo for a hospital group&#10;&#10;Description automatically generated">
            <a:extLst>
              <a:ext uri="{FF2B5EF4-FFF2-40B4-BE49-F238E27FC236}">
                <a16:creationId xmlns:a16="http://schemas.microsoft.com/office/drawing/2014/main" id="{7FCB113B-ADF8-A754-1322-E8DDC59B7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924" y="4076761"/>
            <a:ext cx="2136713" cy="2136713"/>
          </a:xfrm>
          <a:prstGeom prst="rect">
            <a:avLst/>
          </a:prstGeom>
        </p:spPr>
      </p:pic>
      <p:pic>
        <p:nvPicPr>
          <p:cNvPr id="16" name="Picture 15" descr="A green letter h and flames&#10;&#10;Description automatically generated">
            <a:extLst>
              <a:ext uri="{FF2B5EF4-FFF2-40B4-BE49-F238E27FC236}">
                <a16:creationId xmlns:a16="http://schemas.microsoft.com/office/drawing/2014/main" id="{59663661-8BD6-BF0D-416F-BF05A4B4E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873" y="3049281"/>
            <a:ext cx="1598197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DC6B33-A236-A2ED-E167-7360876F97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2986" y="3140508"/>
            <a:ext cx="2021633" cy="11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5F6CE2-FF06-62D1-59FE-2E7B377C859F}"/>
              </a:ext>
            </a:extLst>
          </p:cNvPr>
          <p:cNvGrpSpPr/>
          <p:nvPr/>
        </p:nvGrpSpPr>
        <p:grpSpPr>
          <a:xfrm>
            <a:off x="1605325" y="1879444"/>
            <a:ext cx="3489036" cy="1031119"/>
            <a:chOff x="3624706" y="1257413"/>
            <a:chExt cx="3489036" cy="1031119"/>
          </a:xfrm>
        </p:grpSpPr>
        <p:sp>
          <p:nvSpPr>
            <p:cNvPr id="712" name="Google Shape;712;p30"/>
            <p:cNvSpPr/>
            <p:nvPr/>
          </p:nvSpPr>
          <p:spPr>
            <a:xfrm>
              <a:off x="3624706" y="1257413"/>
              <a:ext cx="3489036" cy="1031119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0"/>
            <p:cNvSpPr txBox="1"/>
            <p:nvPr/>
          </p:nvSpPr>
          <p:spPr>
            <a:xfrm>
              <a:off x="3791825" y="1477626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62 faculty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A7404-B6AE-D763-CE26-A17089B3020F}"/>
              </a:ext>
            </a:extLst>
          </p:cNvPr>
          <p:cNvGrpSpPr/>
          <p:nvPr/>
        </p:nvGrpSpPr>
        <p:grpSpPr>
          <a:xfrm>
            <a:off x="3349843" y="2726979"/>
            <a:ext cx="3489036" cy="1030780"/>
            <a:chOff x="5328166" y="2400639"/>
            <a:chExt cx="3489036" cy="1030780"/>
          </a:xfrm>
        </p:grpSpPr>
        <p:sp>
          <p:nvSpPr>
            <p:cNvPr id="8" name="Google Shape;677;p30">
              <a:extLst>
                <a:ext uri="{FF2B5EF4-FFF2-40B4-BE49-F238E27FC236}">
                  <a16:creationId xmlns:a16="http://schemas.microsoft.com/office/drawing/2014/main" id="{7D465279-015A-C38C-02C8-507F26EEEF7E}"/>
                </a:ext>
              </a:extLst>
            </p:cNvPr>
            <p:cNvSpPr/>
            <p:nvPr/>
          </p:nvSpPr>
          <p:spPr>
            <a:xfrm>
              <a:off x="5328166" y="2400639"/>
              <a:ext cx="3489036" cy="1030780"/>
            </a:xfrm>
            <a:custGeom>
              <a:avLst/>
              <a:gdLst/>
              <a:ahLst/>
              <a:cxnLst/>
              <a:rect l="l" t="t" r="r" b="b"/>
              <a:pathLst>
                <a:path w="123564" h="36505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05"/>
                    <a:pt x="17658" y="36505"/>
                  </a:cubicBezTo>
                  <a:lnTo>
                    <a:pt x="105907" y="36505"/>
                  </a:lnTo>
                  <a:cubicBezTo>
                    <a:pt x="115658" y="36505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681;p30">
              <a:extLst>
                <a:ext uri="{FF2B5EF4-FFF2-40B4-BE49-F238E27FC236}">
                  <a16:creationId xmlns:a16="http://schemas.microsoft.com/office/drawing/2014/main" id="{932DDD9F-1ACF-D4B2-3BF3-AEDE860F550E}"/>
                </a:ext>
              </a:extLst>
            </p:cNvPr>
            <p:cNvSpPr txBox="1"/>
            <p:nvPr/>
          </p:nvSpPr>
          <p:spPr>
            <a:xfrm>
              <a:off x="5495285" y="2636495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17 research staff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A9AF63-0124-AC88-6A36-FE4307322733}"/>
              </a:ext>
            </a:extLst>
          </p:cNvPr>
          <p:cNvGrpSpPr/>
          <p:nvPr/>
        </p:nvGrpSpPr>
        <p:grpSpPr>
          <a:xfrm>
            <a:off x="5094022" y="3587172"/>
            <a:ext cx="3489375" cy="1031119"/>
            <a:chOff x="3583478" y="3533582"/>
            <a:chExt cx="3489375" cy="1031119"/>
          </a:xfrm>
        </p:grpSpPr>
        <p:sp>
          <p:nvSpPr>
            <p:cNvPr id="11" name="Google Shape;687;p30">
              <a:extLst>
                <a:ext uri="{FF2B5EF4-FFF2-40B4-BE49-F238E27FC236}">
                  <a16:creationId xmlns:a16="http://schemas.microsoft.com/office/drawing/2014/main" id="{42003165-431A-EEA0-1F3F-8DD7F3E6F583}"/>
                </a:ext>
              </a:extLst>
            </p:cNvPr>
            <p:cNvSpPr/>
            <p:nvPr/>
          </p:nvSpPr>
          <p:spPr>
            <a:xfrm>
              <a:off x="3583478" y="3533582"/>
              <a:ext cx="3489375" cy="1031119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92;p30">
              <a:extLst>
                <a:ext uri="{FF2B5EF4-FFF2-40B4-BE49-F238E27FC236}">
                  <a16:creationId xmlns:a16="http://schemas.microsoft.com/office/drawing/2014/main" id="{E58F681C-B476-947F-8C17-AEF2E3A9864E}"/>
                </a:ext>
              </a:extLst>
            </p:cNvPr>
            <p:cNvSpPr txBox="1"/>
            <p:nvPr/>
          </p:nvSpPr>
          <p:spPr>
            <a:xfrm>
              <a:off x="3750766" y="3755454"/>
              <a:ext cx="3154800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Roboto"/>
                </a:rPr>
                <a:t>22 support staff</a:t>
              </a:r>
              <a:endParaRPr sz="24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B8CB07-D97E-4C97-412B-8C34566FFF1C}"/>
              </a:ext>
            </a:extLst>
          </p:cNvPr>
          <p:cNvGrpSpPr/>
          <p:nvPr/>
        </p:nvGrpSpPr>
        <p:grpSpPr>
          <a:xfrm>
            <a:off x="6838200" y="4455595"/>
            <a:ext cx="3489376" cy="1030780"/>
            <a:chOff x="5327826" y="4666864"/>
            <a:chExt cx="3489376" cy="1030780"/>
          </a:xfrm>
        </p:grpSpPr>
        <p:sp>
          <p:nvSpPr>
            <p:cNvPr id="14" name="Google Shape;699;p30">
              <a:extLst>
                <a:ext uri="{FF2B5EF4-FFF2-40B4-BE49-F238E27FC236}">
                  <a16:creationId xmlns:a16="http://schemas.microsoft.com/office/drawing/2014/main" id="{AC191DCE-3BD4-D596-2FCF-A265F6A00370}"/>
                </a:ext>
              </a:extLst>
            </p:cNvPr>
            <p:cNvSpPr/>
            <p:nvPr/>
          </p:nvSpPr>
          <p:spPr>
            <a:xfrm>
              <a:off x="5327827" y="4666864"/>
              <a:ext cx="3489375" cy="1030780"/>
            </a:xfrm>
            <a:custGeom>
              <a:avLst/>
              <a:gdLst/>
              <a:ahLst/>
              <a:cxnLst/>
              <a:rect l="l" t="t" r="r" b="b"/>
              <a:pathLst>
                <a:path w="123576" h="36505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05"/>
                    <a:pt x="17657" y="36505"/>
                  </a:cubicBezTo>
                  <a:lnTo>
                    <a:pt x="105918" y="36505"/>
                  </a:lnTo>
                  <a:cubicBezTo>
                    <a:pt x="115669" y="36505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704;p30">
              <a:extLst>
                <a:ext uri="{FF2B5EF4-FFF2-40B4-BE49-F238E27FC236}">
                  <a16:creationId xmlns:a16="http://schemas.microsoft.com/office/drawing/2014/main" id="{78A722B4-678E-F291-4855-D57E7023C6F9}"/>
                </a:ext>
              </a:extLst>
            </p:cNvPr>
            <p:cNvSpPr txBox="1"/>
            <p:nvPr/>
          </p:nvSpPr>
          <p:spPr>
            <a:xfrm>
              <a:off x="5327826" y="4874681"/>
              <a:ext cx="3489035" cy="5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83% female/ </a:t>
              </a:r>
            </a:p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17% male</a:t>
              </a:r>
              <a:endParaRPr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E93897DC-71B7-3DA0-5F60-32B37F09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People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1" name="Google Shape;1201;p38"/>
          <p:cNvGraphicFramePr/>
          <p:nvPr>
            <p:extLst>
              <p:ext uri="{D42A27DB-BD31-4B8C-83A1-F6EECF244321}">
                <p14:modId xmlns:p14="http://schemas.microsoft.com/office/powerpoint/2010/main" val="4261854066"/>
              </p:ext>
            </p:extLst>
          </p:nvPr>
        </p:nvGraphicFramePr>
        <p:xfrm>
          <a:off x="1274734" y="3345900"/>
          <a:ext cx="9642502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6">
                  <a:extLst>
                    <a:ext uri="{9D8B030D-6E8A-4147-A177-3AD203B41FA5}">
                      <a16:colId xmlns:a16="http://schemas.microsoft.com/office/drawing/2014/main" val="3505663234"/>
                    </a:ext>
                  </a:extLst>
                </a:gridCol>
                <a:gridCol w="2410626">
                  <a:extLst>
                    <a:ext uri="{9D8B030D-6E8A-4147-A177-3AD203B41FA5}">
                      <a16:colId xmlns:a16="http://schemas.microsoft.com/office/drawing/2014/main" val="1575782302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122988645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Chaplaincy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Offers student support, pastoral care and spiritual direction…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Counsellors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Psychological support to assist students with personal challenges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Student Desk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Provides assistance to students with administrative needs and much more…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UCD EDI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Supporting an inclusive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and diverse university community for all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2" name="Google Shape;1202;p38"/>
          <p:cNvGraphicFramePr/>
          <p:nvPr>
            <p:extLst>
              <p:ext uri="{D42A27DB-BD31-4B8C-83A1-F6EECF244321}">
                <p14:modId xmlns:p14="http://schemas.microsoft.com/office/powerpoint/2010/main" val="1579395967"/>
              </p:ext>
            </p:extLst>
          </p:nvPr>
        </p:nvGraphicFramePr>
        <p:xfrm>
          <a:off x="1274767" y="1937800"/>
          <a:ext cx="9642500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3874152487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911468501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64187919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Academic Supports</a:t>
                      </a:r>
                      <a:b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Library, writing centre, maths support…</a:t>
                      </a:r>
                      <a:endParaRPr sz="16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Student Advisors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Offer assistance when personal, financial or social difficulties arise…</a:t>
                      </a:r>
                      <a:endParaRPr sz="11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UCD All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Committed to supporting access to Higher Education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 all</a:t>
                      </a:r>
                      <a:endParaRPr sz="11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Careers Network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Join the dots between UCD and your future Career…</a:t>
                      </a:r>
                      <a:endParaRPr sz="110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03" name="Google Shape;1203;p38"/>
          <p:cNvGraphicFramePr/>
          <p:nvPr>
            <p:extLst>
              <p:ext uri="{D42A27DB-BD31-4B8C-83A1-F6EECF244321}">
                <p14:modId xmlns:p14="http://schemas.microsoft.com/office/powerpoint/2010/main" val="125247960"/>
              </p:ext>
            </p:extLst>
          </p:nvPr>
        </p:nvGraphicFramePr>
        <p:xfrm>
          <a:off x="1274767" y="4754000"/>
          <a:ext cx="9642500" cy="14594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1584207455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307023125"/>
                    </a:ext>
                  </a:extLst>
                </a:gridCol>
                <a:gridCol w="2410625">
                  <a:extLst>
                    <a:ext uri="{9D8B030D-6E8A-4147-A177-3AD203B41FA5}">
                      <a16:colId xmlns:a16="http://schemas.microsoft.com/office/drawing/2014/main" val="2338737294"/>
                    </a:ext>
                  </a:extLst>
                </a:gridCol>
              </a:tblGrid>
              <a:tr h="145947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Healthy UCD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Sleeping, eating, exercise, life hacks and all things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healthy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Student Health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On-campus medical, psychological and psychiatric care for UCD registered students…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UCD SU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rgbClr val="003863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Your Union, You Voice</a:t>
                      </a:r>
                      <a:endParaRPr sz="1100" b="0" dirty="0">
                        <a:solidFill>
                          <a:srgbClr val="00386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6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Societies &amp; Clubs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1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Roboto"/>
                        </a:rPr>
                        <a:t>With over 70 student societies, UCD has something for everyone…</a:t>
                      </a:r>
                      <a:endParaRPr sz="11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Roboto"/>
                      </a:endParaRPr>
                    </a:p>
                  </a:txBody>
                  <a:tcPr marL="121900" marR="121900" marT="121900" marB="182867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5489DB3-067A-1842-C93E-E7B440212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Support</a:t>
            </a:r>
          </a:p>
        </p:txBody>
      </p:sp>
      <p:pic>
        <p:nvPicPr>
          <p:cNvPr id="7" name="Graphic 6" descr="Court outline">
            <a:extLst>
              <a:ext uri="{FF2B5EF4-FFF2-40B4-BE49-F238E27FC236}">
                <a16:creationId xmlns:a16="http://schemas.microsoft.com/office/drawing/2014/main" id="{A3CD3A72-9175-1CE7-D3ED-AF7F161B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9921" y="2763520"/>
            <a:ext cx="633754" cy="633754"/>
          </a:xfrm>
          <a:prstGeom prst="rect">
            <a:avLst/>
          </a:prstGeom>
        </p:spPr>
      </p:pic>
      <p:pic>
        <p:nvPicPr>
          <p:cNvPr id="9" name="Graphic 8" descr="Open hand with plant outline">
            <a:extLst>
              <a:ext uri="{FF2B5EF4-FFF2-40B4-BE49-F238E27FC236}">
                <a16:creationId xmlns:a16="http://schemas.microsoft.com/office/drawing/2014/main" id="{71161D6A-6B8F-1FD0-F6B8-FE363E2B1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5121" y="4131548"/>
            <a:ext cx="641409" cy="641409"/>
          </a:xfrm>
          <a:prstGeom prst="rect">
            <a:avLst/>
          </a:prstGeom>
        </p:spPr>
      </p:pic>
      <p:pic>
        <p:nvPicPr>
          <p:cNvPr id="13" name="Graphic 12" descr="Group success outline">
            <a:extLst>
              <a:ext uri="{FF2B5EF4-FFF2-40B4-BE49-F238E27FC236}">
                <a16:creationId xmlns:a16="http://schemas.microsoft.com/office/drawing/2014/main" id="{74FF7B46-7712-23D9-206E-3A14540CC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8450" y="5624900"/>
            <a:ext cx="661124" cy="661124"/>
          </a:xfrm>
          <a:prstGeom prst="rect">
            <a:avLst/>
          </a:prstGeom>
        </p:spPr>
      </p:pic>
      <p:pic>
        <p:nvPicPr>
          <p:cNvPr id="17" name="Graphic 16" descr="Wheelchair with solid fill">
            <a:extLst>
              <a:ext uri="{FF2B5EF4-FFF2-40B4-BE49-F238E27FC236}">
                <a16:creationId xmlns:a16="http://schemas.microsoft.com/office/drawing/2014/main" id="{F00C119F-A86D-C052-1E21-F4F775F7A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1491" y="2883961"/>
            <a:ext cx="478083" cy="478083"/>
          </a:xfrm>
          <a:prstGeom prst="rect">
            <a:avLst/>
          </a:prstGeom>
        </p:spPr>
      </p:pic>
      <p:pic>
        <p:nvPicPr>
          <p:cNvPr id="19" name="Graphic 18" descr="Cycling with solid fill">
            <a:extLst>
              <a:ext uri="{FF2B5EF4-FFF2-40B4-BE49-F238E27FC236}">
                <a16:creationId xmlns:a16="http://schemas.microsoft.com/office/drawing/2014/main" id="{3385D600-0617-019B-80A4-CB88F2FBF5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5367" y="5707690"/>
            <a:ext cx="464593" cy="464593"/>
          </a:xfrm>
          <a:prstGeom prst="rect">
            <a:avLst/>
          </a:prstGeom>
        </p:spPr>
      </p:pic>
      <p:pic>
        <p:nvPicPr>
          <p:cNvPr id="21" name="Graphic 20" descr="Earth globe: Africa and Europe with solid fill">
            <a:extLst>
              <a:ext uri="{FF2B5EF4-FFF2-40B4-BE49-F238E27FC236}">
                <a16:creationId xmlns:a16="http://schemas.microsoft.com/office/drawing/2014/main" id="{A6D8AD8A-71EB-DFAF-863C-DDDB4A090E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51301" y="4211051"/>
            <a:ext cx="513777" cy="5137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837B-0A9E-B105-994F-AAA8FB2F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11060-5BFD-5E04-C869-93453A9F8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80CAB-C4FA-0B9C-2C12-7BF6F78E1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947177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E2C0-5CFF-152C-25FA-007E2E2A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8E1EC-08A8-FC6B-482D-F7B741ACD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84459-2C3F-E3E0-F67C-89354C1AAF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69892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AAE0-03D6-E0F4-48FC-CA098AD9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AB291-266B-F33F-21CC-259AF5B3B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F3F16-650E-8944-636D-4AE1E619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23111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1FD9-F261-90D4-E085-F983A5385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8F264-B8AE-1DEB-F13F-B68CE5304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r>
              <a:rPr lang="en-US" sz="4400" dirty="0"/>
              <a:t>Any 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140A7-35E4-9A0E-8400-5632B1E3C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2DC3-39EB-C09F-306C-0529CA9B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A60E6-8A75-C6A3-CFD3-361C3A0170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11" name="Google Shape;102;g17810eb0557_0_5">
            <a:extLst>
              <a:ext uri="{FF2B5EF4-FFF2-40B4-BE49-F238E27FC236}">
                <a16:creationId xmlns:a16="http://schemas.microsoft.com/office/drawing/2014/main" id="{3DD7883E-AA51-5DF8-7383-E9021FC02D70}"/>
              </a:ext>
            </a:extLst>
          </p:cNvPr>
          <p:cNvSpPr txBox="1"/>
          <p:nvPr/>
        </p:nvSpPr>
        <p:spPr>
          <a:xfrm>
            <a:off x="1103462" y="2847840"/>
            <a:ext cx="1039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DE4"/>
              </a:buClr>
              <a:buSzPts val="4400"/>
              <a:buFont typeface="Calibri"/>
              <a:buNone/>
            </a:pPr>
            <a:r>
              <a:rPr lang="en-IE" sz="4400" b="1" i="0" u="none" strike="noStrike" cap="none">
                <a:solidFill>
                  <a:srgbClr val="50ADE4"/>
                </a:solidFill>
                <a:latin typeface="Calibri"/>
                <a:ea typeface="Calibri"/>
                <a:cs typeface="Calibri"/>
                <a:sym typeface="Calibri"/>
              </a:rPr>
              <a:t>University College Dublin</a:t>
            </a:r>
            <a:endParaRPr sz="4400" b="1" i="0" u="none" strike="noStrike" cap="none">
              <a:solidFill>
                <a:srgbClr val="50ADE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ADE4"/>
              </a:buClr>
              <a:buSzPts val="4400"/>
              <a:buFont typeface="Calibri"/>
              <a:buNone/>
            </a:pPr>
            <a:r>
              <a:rPr lang="en-IE" sz="4400" b="1" i="0" u="none" strike="noStrike" cap="none">
                <a:solidFill>
                  <a:srgbClr val="50ADE4"/>
                </a:solidFill>
                <a:latin typeface="Calibri"/>
                <a:ea typeface="Calibri"/>
                <a:cs typeface="Calibri"/>
                <a:sym typeface="Calibri"/>
              </a:rPr>
              <a:t>Ireland</a:t>
            </a:r>
            <a:endParaRPr sz="4400" b="1" i="0" u="none" strike="noStrike" cap="none">
              <a:solidFill>
                <a:srgbClr val="50ADE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03;g17810eb0557_0_5">
            <a:extLst>
              <a:ext uri="{FF2B5EF4-FFF2-40B4-BE49-F238E27FC236}">
                <a16:creationId xmlns:a16="http://schemas.microsoft.com/office/drawing/2014/main" id="{7E34D9CA-0939-C823-B177-2EB1CC2870A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84" y="-232013"/>
            <a:ext cx="9712671" cy="435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5;g17810eb0557_0_5">
            <a:extLst>
              <a:ext uri="{FF2B5EF4-FFF2-40B4-BE49-F238E27FC236}">
                <a16:creationId xmlns:a16="http://schemas.microsoft.com/office/drawing/2014/main" id="{D2BFBE5B-40ED-B779-FC1B-0EF7D65D3B2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28" b="-1449"/>
          <a:stretch/>
        </p:blipFill>
        <p:spPr>
          <a:xfrm rot="164463">
            <a:off x="3269979" y="3986718"/>
            <a:ext cx="9165563" cy="314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7;g17810eb0557_0_5">
            <a:extLst>
              <a:ext uri="{FF2B5EF4-FFF2-40B4-BE49-F238E27FC236}">
                <a16:creationId xmlns:a16="http://schemas.microsoft.com/office/drawing/2014/main" id="{8058F491-ED67-8AE6-3724-4A9B7D994C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230849">
            <a:off x="-222305" y="3935560"/>
            <a:ext cx="4163485" cy="312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g17810eb0557_0_5">
            <a:extLst>
              <a:ext uri="{FF2B5EF4-FFF2-40B4-BE49-F238E27FC236}">
                <a16:creationId xmlns:a16="http://schemas.microsoft.com/office/drawing/2014/main" id="{F51020C1-2F36-95E1-6E4E-1BCFAA2710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5583" y="2436574"/>
            <a:ext cx="1773933" cy="25796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DE49BC-5F46-D3EA-2BAF-672D71D1930D}"/>
              </a:ext>
            </a:extLst>
          </p:cNvPr>
          <p:cNvSpPr/>
          <p:nvPr/>
        </p:nvSpPr>
        <p:spPr>
          <a:xfrm>
            <a:off x="-144380" y="252663"/>
            <a:ext cx="3952105" cy="99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4BE5EF-9EF2-E0F2-4560-D50BAFBFECD8}"/>
              </a:ext>
            </a:extLst>
          </p:cNvPr>
          <p:cNvSpPr txBox="1">
            <a:spLocks/>
          </p:cNvSpPr>
          <p:nvPr/>
        </p:nvSpPr>
        <p:spPr>
          <a:xfrm>
            <a:off x="424749" y="71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About UCD</a:t>
            </a:r>
          </a:p>
        </p:txBody>
      </p:sp>
      <p:pic>
        <p:nvPicPr>
          <p:cNvPr id="19" name="Picture 18" descr="A group of people sitting on a ledge next to a body of water&#10;&#10;Description automatically generated">
            <a:extLst>
              <a:ext uri="{FF2B5EF4-FFF2-40B4-BE49-F238E27FC236}">
                <a16:creationId xmlns:a16="http://schemas.microsoft.com/office/drawing/2014/main" id="{FBB0FF9C-CBC4-1D60-C8C0-A9B2788E8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32" y="2417607"/>
            <a:ext cx="3668944" cy="4634131"/>
          </a:xfrm>
          <a:prstGeom prst="rect">
            <a:avLst/>
          </a:prstGeom>
        </p:spPr>
      </p:pic>
      <p:pic>
        <p:nvPicPr>
          <p:cNvPr id="20" name="Google Shape;106;g17810eb0557_0_5">
            <a:extLst>
              <a:ext uri="{FF2B5EF4-FFF2-40B4-BE49-F238E27FC236}">
                <a16:creationId xmlns:a16="http://schemas.microsoft.com/office/drawing/2014/main" id="{1BD625F7-097E-836B-0481-5EB0145FCD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5873">
            <a:off x="7582121" y="-191247"/>
            <a:ext cx="5287185" cy="3523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4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FA3E4-41DB-06F8-FCDC-FA74F15F6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4" name="UCD UPPER LAKE DRONE.mp4">
            <a:hlinkClick r:id="" action="ppaction://media"/>
            <a:extLst>
              <a:ext uri="{FF2B5EF4-FFF2-40B4-BE49-F238E27FC236}">
                <a16:creationId xmlns:a16="http://schemas.microsoft.com/office/drawing/2014/main" id="{22A7475F-FBEF-66CF-9011-877876F5B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3F46B2-C2E7-0255-35FF-098094CE9B39}"/>
              </a:ext>
            </a:extLst>
          </p:cNvPr>
          <p:cNvSpPr/>
          <p:nvPr/>
        </p:nvSpPr>
        <p:spPr>
          <a:xfrm>
            <a:off x="7438030" y="109181"/>
            <a:ext cx="4626591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133EF-28B0-9143-7B5C-B1B0E87E166C}"/>
              </a:ext>
            </a:extLst>
          </p:cNvPr>
          <p:cNvGrpSpPr/>
          <p:nvPr/>
        </p:nvGrpSpPr>
        <p:grpSpPr>
          <a:xfrm>
            <a:off x="785579" y="0"/>
            <a:ext cx="10620842" cy="6858000"/>
            <a:chOff x="785579" y="0"/>
            <a:chExt cx="10620842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1FBC5E-F4FE-5D8E-53D6-E70B15A348D2}"/>
                </a:ext>
              </a:extLst>
            </p:cNvPr>
            <p:cNvGrpSpPr/>
            <p:nvPr/>
          </p:nvGrpSpPr>
          <p:grpSpPr>
            <a:xfrm>
              <a:off x="785579" y="0"/>
              <a:ext cx="10620842" cy="6858000"/>
              <a:chOff x="0" y="102275"/>
              <a:chExt cx="10304060" cy="6653450"/>
            </a:xfrm>
          </p:grpSpPr>
          <p:pic>
            <p:nvPicPr>
              <p:cNvPr id="3" name="Picture 2" descr="A brochure with text and images&#10;&#10;Description automatically generated">
                <a:extLst>
                  <a:ext uri="{FF2B5EF4-FFF2-40B4-BE49-F238E27FC236}">
                    <a16:creationId xmlns:a16="http://schemas.microsoft.com/office/drawing/2014/main" id="{4BE611EB-CC7F-B3C0-B6A6-CF756D732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02275"/>
                <a:ext cx="10304060" cy="6653450"/>
              </a:xfrm>
              <a:prstGeom prst="rect">
                <a:avLst/>
              </a:prstGeom>
            </p:spPr>
          </p:pic>
          <p:pic>
            <p:nvPicPr>
              <p:cNvPr id="5" name="Picture 4" descr="A white and grey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CAAA2B15-BDBF-4C01-4206-C7878D7F3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5098472"/>
                <a:ext cx="6373091" cy="1657253"/>
              </a:xfrm>
              <a:prstGeom prst="rect">
                <a:avLst/>
              </a:prstGeom>
            </p:spPr>
          </p:pic>
        </p:grpSp>
        <p:pic>
          <p:nvPicPr>
            <p:cNvPr id="4" name="Picture 3" descr="A brochure with text and images&#10;&#10;Description automatically generated">
              <a:extLst>
                <a:ext uri="{FF2B5EF4-FFF2-40B4-BE49-F238E27FC236}">
                  <a16:creationId xmlns:a16="http://schemas.microsoft.com/office/drawing/2014/main" id="{D4EED1F5-8544-EB77-4B34-C1CAAE94D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6310" y="1715517"/>
              <a:ext cx="1983919" cy="172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69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3085-B9E1-AB85-4EEC-C21CF706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15" y="2235200"/>
            <a:ext cx="10643369" cy="23876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UCD School of Nursing, Midwifery and Health Systems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7F98F8-51DF-5D62-B691-D75547F3AD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194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1;g17810eb0557_0_98">
            <a:extLst>
              <a:ext uri="{FF2B5EF4-FFF2-40B4-BE49-F238E27FC236}">
                <a16:creationId xmlns:a16="http://schemas.microsoft.com/office/drawing/2014/main" id="{92E3B89C-F075-3E07-44BB-6969DEEB0C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770" y="-75956"/>
            <a:ext cx="5522450" cy="368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uilding with glass windows&#10;&#10;Description automatically generated">
            <a:extLst>
              <a:ext uri="{FF2B5EF4-FFF2-40B4-BE49-F238E27FC236}">
                <a16:creationId xmlns:a16="http://schemas.microsoft.com/office/drawing/2014/main" id="{2D3B5151-A7CA-0C21-A2C1-D78E6D0EE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917" y="-76218"/>
            <a:ext cx="4166609" cy="3683484"/>
          </a:xfrm>
          <a:prstGeom prst="rect">
            <a:avLst/>
          </a:prstGeom>
        </p:spPr>
      </p:pic>
      <p:pic>
        <p:nvPicPr>
          <p:cNvPr id="17" name="Google Shape;132;g17810eb0557_0_98">
            <a:extLst>
              <a:ext uri="{FF2B5EF4-FFF2-40B4-BE49-F238E27FC236}">
                <a16:creationId xmlns:a16="http://schemas.microsoft.com/office/drawing/2014/main" id="{092948E1-5CB5-DE6C-DEA6-1C0FC378F16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2818" y="-75956"/>
            <a:ext cx="6043438" cy="36319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CB867-44D3-C000-2C2E-313E2B370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13" name="Picture 12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ED0C5E9D-58BB-CED1-B79A-F1DE4CDBD7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780" y="3174514"/>
            <a:ext cx="5522450" cy="4205837"/>
          </a:xfrm>
          <a:prstGeom prst="rect">
            <a:avLst/>
          </a:prstGeom>
        </p:spPr>
      </p:pic>
      <p:pic>
        <p:nvPicPr>
          <p:cNvPr id="14" name="Picture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BCDECAB-0593-07F6-4F3F-26D1F61B6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1503">
            <a:off x="7184016" y="3316454"/>
            <a:ext cx="5206356" cy="3717950"/>
          </a:xfrm>
          <a:prstGeom prst="rect">
            <a:avLst/>
          </a:prstGeom>
        </p:spPr>
      </p:pic>
      <p:pic>
        <p:nvPicPr>
          <p:cNvPr id="18" name="Google Shape;135;g17810eb0557_0_98">
            <a:extLst>
              <a:ext uri="{FF2B5EF4-FFF2-40B4-BE49-F238E27FC236}">
                <a16:creationId xmlns:a16="http://schemas.microsoft.com/office/drawing/2014/main" id="{B8B723C2-AC89-2BE4-E99C-672ADCB73BFC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3111">
            <a:off x="-183308" y="3110950"/>
            <a:ext cx="3159120" cy="39474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055A92-DBFB-2E4A-A1AB-B9F9F34B7B46}"/>
              </a:ext>
            </a:extLst>
          </p:cNvPr>
          <p:cNvSpPr/>
          <p:nvPr/>
        </p:nvSpPr>
        <p:spPr>
          <a:xfrm>
            <a:off x="-144379" y="252663"/>
            <a:ext cx="3519642" cy="99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022E1BB-2A7C-B4C0-1886-5185205BBCB7}"/>
              </a:ext>
            </a:extLst>
          </p:cNvPr>
          <p:cNvSpPr txBox="1">
            <a:spLocks/>
          </p:cNvSpPr>
          <p:nvPr/>
        </p:nvSpPr>
        <p:spPr>
          <a:xfrm>
            <a:off x="424749" y="71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About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988D7-F772-AB81-4D74-1E9625B59F7E}"/>
              </a:ext>
            </a:extLst>
          </p:cNvPr>
          <p:cNvSpPr/>
          <p:nvPr/>
        </p:nvSpPr>
        <p:spPr>
          <a:xfrm>
            <a:off x="4441371" y="2661557"/>
            <a:ext cx="3314700" cy="15675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6DE6E25F-DC0C-D551-FD58-389A578ABF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1526" y="2801498"/>
            <a:ext cx="2988948" cy="12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5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1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B4D9-1721-A4E6-50D7-226C2207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8E0BA-F90A-E445-E7A3-4420AFFA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089"/>
            <a:ext cx="10515600" cy="4027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Integrity</a:t>
            </a:r>
          </a:p>
          <a:p>
            <a:pPr marL="0" indent="0" algn="ctr">
              <a:buNone/>
            </a:pPr>
            <a:r>
              <a:rPr lang="en-US" sz="4000" dirty="0"/>
              <a:t>Collegiality</a:t>
            </a:r>
          </a:p>
          <a:p>
            <a:pPr marL="0" indent="0" algn="ctr">
              <a:buNone/>
            </a:pPr>
            <a:r>
              <a:rPr lang="en-US" sz="4000" dirty="0"/>
              <a:t>Creativity</a:t>
            </a:r>
          </a:p>
          <a:p>
            <a:pPr marL="0" indent="0" algn="ctr">
              <a:buNone/>
            </a:pPr>
            <a:r>
              <a:rPr lang="en-US" sz="4000" dirty="0"/>
              <a:t>Inclusion</a:t>
            </a:r>
          </a:p>
          <a:p>
            <a:pPr marL="0" indent="0" algn="ctr">
              <a:buNone/>
            </a:pPr>
            <a:r>
              <a:rPr lang="en-US" sz="4000" dirty="0"/>
              <a:t>Service</a:t>
            </a:r>
          </a:p>
          <a:p>
            <a:pPr marL="0" indent="0" algn="ctr">
              <a:buNone/>
            </a:pPr>
            <a:r>
              <a:rPr lang="en-US" sz="4000" dirty="0"/>
              <a:t>Scholarship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236F5-80D4-67FC-2542-714E5FF9C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B1BCB-13D2-E88E-747D-0A814DA83700}"/>
              </a:ext>
            </a:extLst>
          </p:cNvPr>
          <p:cNvCxnSpPr>
            <a:cxnSpLocks/>
          </p:cNvCxnSpPr>
          <p:nvPr/>
        </p:nvCxnSpPr>
        <p:spPr>
          <a:xfrm>
            <a:off x="2143125" y="1783777"/>
            <a:ext cx="79057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01250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age slides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</TotalTime>
  <Words>771</Words>
  <Application>Microsoft Office PowerPoint</Application>
  <PresentationFormat>Widescreen</PresentationFormat>
  <Paragraphs>174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Fira Sans Extra Condensed</vt:lpstr>
      <vt:lpstr>Fira Sans Extra Condensed Medium</vt:lpstr>
      <vt:lpstr>lato</vt:lpstr>
      <vt:lpstr>Raleway</vt:lpstr>
      <vt:lpstr>Roboto</vt:lpstr>
      <vt:lpstr>Verdana</vt:lpstr>
      <vt:lpstr>Opening Slides</vt:lpstr>
      <vt:lpstr>Light Theme</vt:lpstr>
      <vt:lpstr>Dark theme</vt:lpstr>
      <vt:lpstr>Image slides</vt:lpstr>
      <vt:lpstr>PowerPoint Presentation</vt:lpstr>
      <vt:lpstr>University College Dublin</vt:lpstr>
      <vt:lpstr>PowerPoint Presentation</vt:lpstr>
      <vt:lpstr>PowerPoint Presentation</vt:lpstr>
      <vt:lpstr>PowerPoint Presentation</vt:lpstr>
      <vt:lpstr>UCD School of Nursing, Midwifery and Health Systems</vt:lpstr>
      <vt:lpstr>PowerPoint Presentation</vt:lpstr>
      <vt:lpstr>PowerPoint Presentation</vt:lpstr>
      <vt:lpstr>Our Values</vt:lpstr>
      <vt:lpstr>PowerPoint Presentation</vt:lpstr>
      <vt:lpstr>Our History</vt:lpstr>
      <vt:lpstr>PowerPoint Presentation</vt:lpstr>
      <vt:lpstr>PowerPoint Presentation</vt:lpstr>
      <vt:lpstr>Facts &amp;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Clinical Partners</vt:lpstr>
      <vt:lpstr>Our People</vt:lpstr>
      <vt:lpstr>Student Support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 Flynn</dc:creator>
  <cp:lastModifiedBy>Emily Watts</cp:lastModifiedBy>
  <cp:revision>68</cp:revision>
  <dcterms:created xsi:type="dcterms:W3CDTF">2019-12-04T12:34:21Z</dcterms:created>
  <dcterms:modified xsi:type="dcterms:W3CDTF">2024-03-14T15:26:05Z</dcterms:modified>
</cp:coreProperties>
</file>